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9" r:id="rId4"/>
    <p:sldId id="266" r:id="rId5"/>
    <p:sldId id="258" r:id="rId6"/>
    <p:sldId id="267" r:id="rId7"/>
    <p:sldId id="268" r:id="rId8"/>
    <p:sldId id="260" r:id="rId9"/>
    <p:sldId id="263" r:id="rId10"/>
    <p:sldId id="261" r:id="rId11"/>
    <p:sldId id="264" r:id="rId12"/>
    <p:sldId id="262" r:id="rId13"/>
    <p:sldId id="265"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8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99"/>
  </p:normalViewPr>
  <p:slideViewPr>
    <p:cSldViewPr snapToGrid="0" snapToObjects="1">
      <p:cViewPr varScale="1">
        <p:scale>
          <a:sx n="106" d="100"/>
          <a:sy n="106" d="100"/>
        </p:scale>
        <p:origin x="792" y="16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BCCCB-FD38-F349-BF5E-47D2A49ADF30}" type="datetimeFigureOut">
              <a:rPr lang="en-US" smtClean="0"/>
              <a:t>5/1/24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43A4B8-6963-5E47-AD5E-7F4EE90314C5}" type="slidenum">
              <a:rPr lang="en-US" smtClean="0"/>
              <a:t>‹#›</a:t>
            </a:fld>
            <a:endParaRPr lang="en-US"/>
          </a:p>
        </p:txBody>
      </p:sp>
    </p:spTree>
    <p:extLst>
      <p:ext uri="{BB962C8B-B14F-4D97-AF65-F5344CB8AC3E}">
        <p14:creationId xmlns:p14="http://schemas.microsoft.com/office/powerpoint/2010/main" val="56959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3A4B8-6963-5E47-AD5E-7F4EE90314C5}" type="slidenum">
              <a:rPr lang="en-US" smtClean="0"/>
              <a:t>4</a:t>
            </a:fld>
            <a:endParaRPr lang="en-US"/>
          </a:p>
        </p:txBody>
      </p:sp>
    </p:spTree>
    <p:extLst>
      <p:ext uri="{BB962C8B-B14F-4D97-AF65-F5344CB8AC3E}">
        <p14:creationId xmlns:p14="http://schemas.microsoft.com/office/powerpoint/2010/main" val="2785777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3A4B8-6963-5E47-AD5E-7F4EE90314C5}" type="slidenum">
              <a:rPr lang="en-US" smtClean="0"/>
              <a:t>6</a:t>
            </a:fld>
            <a:endParaRPr lang="en-US"/>
          </a:p>
        </p:txBody>
      </p:sp>
    </p:spTree>
    <p:extLst>
      <p:ext uri="{BB962C8B-B14F-4D97-AF65-F5344CB8AC3E}">
        <p14:creationId xmlns:p14="http://schemas.microsoft.com/office/powerpoint/2010/main" val="1741882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Position 2 (</a:t>
            </a:r>
            <a:r>
              <a:rPr lang="en-US" dirty="0" err="1"/>
              <a:t>Morrisons</a:t>
            </a:r>
            <a:r>
              <a:rPr lang="en-US" dirty="0"/>
              <a:t>) – ensure pedestrians cut through Morrison’s car park to avoid the route. </a:t>
            </a:r>
          </a:p>
          <a:p>
            <a:endParaRPr lang="en-US" dirty="0"/>
          </a:p>
        </p:txBody>
      </p:sp>
      <p:sp>
        <p:nvSpPr>
          <p:cNvPr id="4" name="Slide Number Placeholder 3"/>
          <p:cNvSpPr>
            <a:spLocks noGrp="1"/>
          </p:cNvSpPr>
          <p:nvPr>
            <p:ph type="sldNum" sz="quarter" idx="5"/>
          </p:nvPr>
        </p:nvSpPr>
        <p:spPr/>
        <p:txBody>
          <a:bodyPr/>
          <a:lstStyle/>
          <a:p>
            <a:fld id="{8143A4B8-6963-5E47-AD5E-7F4EE90314C5}" type="slidenum">
              <a:rPr lang="en-US" smtClean="0"/>
              <a:t>9</a:t>
            </a:fld>
            <a:endParaRPr lang="en-US"/>
          </a:p>
        </p:txBody>
      </p:sp>
    </p:spTree>
    <p:extLst>
      <p:ext uri="{BB962C8B-B14F-4D97-AF65-F5344CB8AC3E}">
        <p14:creationId xmlns:p14="http://schemas.microsoft.com/office/powerpoint/2010/main" val="3756378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3A4B8-6963-5E47-AD5E-7F4EE90314C5}" type="slidenum">
              <a:rPr lang="en-US" smtClean="0"/>
              <a:t>10</a:t>
            </a:fld>
            <a:endParaRPr lang="en-US"/>
          </a:p>
        </p:txBody>
      </p:sp>
    </p:spTree>
    <p:extLst>
      <p:ext uri="{BB962C8B-B14F-4D97-AF65-F5344CB8AC3E}">
        <p14:creationId xmlns:p14="http://schemas.microsoft.com/office/powerpoint/2010/main" val="3581184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3A4B8-6963-5E47-AD5E-7F4EE90314C5}" type="slidenum">
              <a:rPr lang="en-US" smtClean="0"/>
              <a:t>14</a:t>
            </a:fld>
            <a:endParaRPr lang="en-US"/>
          </a:p>
        </p:txBody>
      </p:sp>
    </p:spTree>
    <p:extLst>
      <p:ext uri="{BB962C8B-B14F-4D97-AF65-F5344CB8AC3E}">
        <p14:creationId xmlns:p14="http://schemas.microsoft.com/office/powerpoint/2010/main" val="3573897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80050-46CF-7440-BEDB-316D102F7F7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629EC6F-2372-1C4F-B21E-B21E7A3EAC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F86ED81-99E6-EC43-A81F-BA06B9C26B32}"/>
              </a:ext>
            </a:extLst>
          </p:cNvPr>
          <p:cNvSpPr>
            <a:spLocks noGrp="1"/>
          </p:cNvSpPr>
          <p:nvPr>
            <p:ph type="dt" sz="half" idx="10"/>
          </p:nvPr>
        </p:nvSpPr>
        <p:spPr/>
        <p:txBody>
          <a:bodyPr/>
          <a:lstStyle/>
          <a:p>
            <a:fld id="{C112BC68-749D-D241-A000-898180D33D10}" type="datetimeFigureOut">
              <a:rPr lang="en-US" smtClean="0"/>
              <a:t>5/1/24</a:t>
            </a:fld>
            <a:endParaRPr lang="en-US"/>
          </a:p>
        </p:txBody>
      </p:sp>
      <p:sp>
        <p:nvSpPr>
          <p:cNvPr id="5" name="Footer Placeholder 4">
            <a:extLst>
              <a:ext uri="{FF2B5EF4-FFF2-40B4-BE49-F238E27FC236}">
                <a16:creationId xmlns:a16="http://schemas.microsoft.com/office/drawing/2014/main" id="{97D3C194-88A0-844F-A2D9-24D34077A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33AC66-B00C-EA47-8207-6E19A69399FB}"/>
              </a:ext>
            </a:extLst>
          </p:cNvPr>
          <p:cNvSpPr>
            <a:spLocks noGrp="1"/>
          </p:cNvSpPr>
          <p:nvPr>
            <p:ph type="sldNum" sz="quarter" idx="12"/>
          </p:nvPr>
        </p:nvSpPr>
        <p:spPr/>
        <p:txBody>
          <a:bodyPr/>
          <a:lstStyle/>
          <a:p>
            <a:fld id="{F0D49B5A-8423-EB4E-9048-46650D4528D5}" type="slidenum">
              <a:rPr lang="en-US" smtClean="0"/>
              <a:t>‹#›</a:t>
            </a:fld>
            <a:endParaRPr lang="en-US"/>
          </a:p>
        </p:txBody>
      </p:sp>
    </p:spTree>
    <p:extLst>
      <p:ext uri="{BB962C8B-B14F-4D97-AF65-F5344CB8AC3E}">
        <p14:creationId xmlns:p14="http://schemas.microsoft.com/office/powerpoint/2010/main" val="202461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0A61C-42DE-CC47-9F15-13BB04C3CAC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C64BB11-E626-CC48-B3D9-BD3555196F6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E0B5CC-AC0B-0442-9C79-1020BFDF9671}"/>
              </a:ext>
            </a:extLst>
          </p:cNvPr>
          <p:cNvSpPr>
            <a:spLocks noGrp="1"/>
          </p:cNvSpPr>
          <p:nvPr>
            <p:ph type="dt" sz="half" idx="10"/>
          </p:nvPr>
        </p:nvSpPr>
        <p:spPr/>
        <p:txBody>
          <a:bodyPr/>
          <a:lstStyle/>
          <a:p>
            <a:fld id="{C112BC68-749D-D241-A000-898180D33D10}" type="datetimeFigureOut">
              <a:rPr lang="en-US" smtClean="0"/>
              <a:t>5/1/24</a:t>
            </a:fld>
            <a:endParaRPr lang="en-US"/>
          </a:p>
        </p:txBody>
      </p:sp>
      <p:sp>
        <p:nvSpPr>
          <p:cNvPr id="5" name="Footer Placeholder 4">
            <a:extLst>
              <a:ext uri="{FF2B5EF4-FFF2-40B4-BE49-F238E27FC236}">
                <a16:creationId xmlns:a16="http://schemas.microsoft.com/office/drawing/2014/main" id="{FDE0D5C0-CB8F-B04F-899B-25B06E666A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88EA74-1EFD-4A44-8BFC-902AFB4C519B}"/>
              </a:ext>
            </a:extLst>
          </p:cNvPr>
          <p:cNvSpPr>
            <a:spLocks noGrp="1"/>
          </p:cNvSpPr>
          <p:nvPr>
            <p:ph type="sldNum" sz="quarter" idx="12"/>
          </p:nvPr>
        </p:nvSpPr>
        <p:spPr/>
        <p:txBody>
          <a:bodyPr/>
          <a:lstStyle/>
          <a:p>
            <a:fld id="{F0D49B5A-8423-EB4E-9048-46650D4528D5}" type="slidenum">
              <a:rPr lang="en-US" smtClean="0"/>
              <a:t>‹#›</a:t>
            </a:fld>
            <a:endParaRPr lang="en-US"/>
          </a:p>
        </p:txBody>
      </p:sp>
    </p:spTree>
    <p:extLst>
      <p:ext uri="{BB962C8B-B14F-4D97-AF65-F5344CB8AC3E}">
        <p14:creationId xmlns:p14="http://schemas.microsoft.com/office/powerpoint/2010/main" val="3601799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959DF3-804C-3740-940F-A567E107BA6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C2666BD-EB86-024E-960F-3C622AF27DC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82DDAA-F64F-5247-8DC1-69174E2D1795}"/>
              </a:ext>
            </a:extLst>
          </p:cNvPr>
          <p:cNvSpPr>
            <a:spLocks noGrp="1"/>
          </p:cNvSpPr>
          <p:nvPr>
            <p:ph type="dt" sz="half" idx="10"/>
          </p:nvPr>
        </p:nvSpPr>
        <p:spPr/>
        <p:txBody>
          <a:bodyPr/>
          <a:lstStyle/>
          <a:p>
            <a:fld id="{C112BC68-749D-D241-A000-898180D33D10}" type="datetimeFigureOut">
              <a:rPr lang="en-US" smtClean="0"/>
              <a:t>5/1/24</a:t>
            </a:fld>
            <a:endParaRPr lang="en-US"/>
          </a:p>
        </p:txBody>
      </p:sp>
      <p:sp>
        <p:nvSpPr>
          <p:cNvPr id="5" name="Footer Placeholder 4">
            <a:extLst>
              <a:ext uri="{FF2B5EF4-FFF2-40B4-BE49-F238E27FC236}">
                <a16:creationId xmlns:a16="http://schemas.microsoft.com/office/drawing/2014/main" id="{65D0B91E-8C4D-0348-BA8B-447CA84900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05FA3-A78A-D647-90FF-D924F0425B90}"/>
              </a:ext>
            </a:extLst>
          </p:cNvPr>
          <p:cNvSpPr>
            <a:spLocks noGrp="1"/>
          </p:cNvSpPr>
          <p:nvPr>
            <p:ph type="sldNum" sz="quarter" idx="12"/>
          </p:nvPr>
        </p:nvSpPr>
        <p:spPr/>
        <p:txBody>
          <a:bodyPr/>
          <a:lstStyle/>
          <a:p>
            <a:fld id="{F0D49B5A-8423-EB4E-9048-46650D4528D5}" type="slidenum">
              <a:rPr lang="en-US" smtClean="0"/>
              <a:t>‹#›</a:t>
            </a:fld>
            <a:endParaRPr lang="en-US"/>
          </a:p>
        </p:txBody>
      </p:sp>
    </p:spTree>
    <p:extLst>
      <p:ext uri="{BB962C8B-B14F-4D97-AF65-F5344CB8AC3E}">
        <p14:creationId xmlns:p14="http://schemas.microsoft.com/office/powerpoint/2010/main" val="2472787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E267B-B80F-E049-9AAB-A60CE3F5E56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6D55C9B-7F9A-534C-B41E-6F8353BC84B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957E73-D60C-DA44-8073-FC1393B7A3D0}"/>
              </a:ext>
            </a:extLst>
          </p:cNvPr>
          <p:cNvSpPr>
            <a:spLocks noGrp="1"/>
          </p:cNvSpPr>
          <p:nvPr>
            <p:ph type="dt" sz="half" idx="10"/>
          </p:nvPr>
        </p:nvSpPr>
        <p:spPr/>
        <p:txBody>
          <a:bodyPr/>
          <a:lstStyle/>
          <a:p>
            <a:fld id="{C112BC68-749D-D241-A000-898180D33D10}" type="datetimeFigureOut">
              <a:rPr lang="en-US" smtClean="0"/>
              <a:t>5/1/24</a:t>
            </a:fld>
            <a:endParaRPr lang="en-US"/>
          </a:p>
        </p:txBody>
      </p:sp>
      <p:sp>
        <p:nvSpPr>
          <p:cNvPr id="5" name="Footer Placeholder 4">
            <a:extLst>
              <a:ext uri="{FF2B5EF4-FFF2-40B4-BE49-F238E27FC236}">
                <a16:creationId xmlns:a16="http://schemas.microsoft.com/office/drawing/2014/main" id="{2CA8742A-13FA-BF49-B3D9-2EDA9C32B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41ED34-537C-644E-8C41-B3E9D6819837}"/>
              </a:ext>
            </a:extLst>
          </p:cNvPr>
          <p:cNvSpPr>
            <a:spLocks noGrp="1"/>
          </p:cNvSpPr>
          <p:nvPr>
            <p:ph type="sldNum" sz="quarter" idx="12"/>
          </p:nvPr>
        </p:nvSpPr>
        <p:spPr/>
        <p:txBody>
          <a:bodyPr/>
          <a:lstStyle/>
          <a:p>
            <a:fld id="{F0D49B5A-8423-EB4E-9048-46650D4528D5}" type="slidenum">
              <a:rPr lang="en-US" smtClean="0"/>
              <a:t>‹#›</a:t>
            </a:fld>
            <a:endParaRPr lang="en-US"/>
          </a:p>
        </p:txBody>
      </p:sp>
    </p:spTree>
    <p:extLst>
      <p:ext uri="{BB962C8B-B14F-4D97-AF65-F5344CB8AC3E}">
        <p14:creationId xmlns:p14="http://schemas.microsoft.com/office/powerpoint/2010/main" val="362488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E13C9-EB04-ED4B-9C76-55D80639AB9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EA040D2-36B9-5548-A13D-9355B8A26D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FE74EA7-8AAE-9741-9C26-B0315273E8D1}"/>
              </a:ext>
            </a:extLst>
          </p:cNvPr>
          <p:cNvSpPr>
            <a:spLocks noGrp="1"/>
          </p:cNvSpPr>
          <p:nvPr>
            <p:ph type="dt" sz="half" idx="10"/>
          </p:nvPr>
        </p:nvSpPr>
        <p:spPr/>
        <p:txBody>
          <a:bodyPr/>
          <a:lstStyle/>
          <a:p>
            <a:fld id="{C112BC68-749D-D241-A000-898180D33D10}" type="datetimeFigureOut">
              <a:rPr lang="en-US" smtClean="0"/>
              <a:t>5/1/24</a:t>
            </a:fld>
            <a:endParaRPr lang="en-US"/>
          </a:p>
        </p:txBody>
      </p:sp>
      <p:sp>
        <p:nvSpPr>
          <p:cNvPr id="5" name="Footer Placeholder 4">
            <a:extLst>
              <a:ext uri="{FF2B5EF4-FFF2-40B4-BE49-F238E27FC236}">
                <a16:creationId xmlns:a16="http://schemas.microsoft.com/office/drawing/2014/main" id="{0DF22859-B2FA-BB44-BA62-B426409439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9793F6-62FD-BE4C-8E1E-DB87299C23CE}"/>
              </a:ext>
            </a:extLst>
          </p:cNvPr>
          <p:cNvSpPr>
            <a:spLocks noGrp="1"/>
          </p:cNvSpPr>
          <p:nvPr>
            <p:ph type="sldNum" sz="quarter" idx="12"/>
          </p:nvPr>
        </p:nvSpPr>
        <p:spPr/>
        <p:txBody>
          <a:bodyPr/>
          <a:lstStyle/>
          <a:p>
            <a:fld id="{F0D49B5A-8423-EB4E-9048-46650D4528D5}" type="slidenum">
              <a:rPr lang="en-US" smtClean="0"/>
              <a:t>‹#›</a:t>
            </a:fld>
            <a:endParaRPr lang="en-US"/>
          </a:p>
        </p:txBody>
      </p:sp>
    </p:spTree>
    <p:extLst>
      <p:ext uri="{BB962C8B-B14F-4D97-AF65-F5344CB8AC3E}">
        <p14:creationId xmlns:p14="http://schemas.microsoft.com/office/powerpoint/2010/main" val="1993899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295E-A07B-F84A-9304-E669AAC8CBF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D13C2D8-4D85-0B44-A96A-EEB10FD8780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F55F725-7DDA-0044-B40A-E367F4F9360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64C93DB-F2DB-A948-B223-8C1D52D4A029}"/>
              </a:ext>
            </a:extLst>
          </p:cNvPr>
          <p:cNvSpPr>
            <a:spLocks noGrp="1"/>
          </p:cNvSpPr>
          <p:nvPr>
            <p:ph type="dt" sz="half" idx="10"/>
          </p:nvPr>
        </p:nvSpPr>
        <p:spPr/>
        <p:txBody>
          <a:bodyPr/>
          <a:lstStyle/>
          <a:p>
            <a:fld id="{C112BC68-749D-D241-A000-898180D33D10}" type="datetimeFigureOut">
              <a:rPr lang="en-US" smtClean="0"/>
              <a:t>5/1/24</a:t>
            </a:fld>
            <a:endParaRPr lang="en-US"/>
          </a:p>
        </p:txBody>
      </p:sp>
      <p:sp>
        <p:nvSpPr>
          <p:cNvPr id="6" name="Footer Placeholder 5">
            <a:extLst>
              <a:ext uri="{FF2B5EF4-FFF2-40B4-BE49-F238E27FC236}">
                <a16:creationId xmlns:a16="http://schemas.microsoft.com/office/drawing/2014/main" id="{D06DA96F-78B9-0644-B1DE-D437728EE9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A90FA5-8DC9-1447-AD1D-D04686CBD081}"/>
              </a:ext>
            </a:extLst>
          </p:cNvPr>
          <p:cNvSpPr>
            <a:spLocks noGrp="1"/>
          </p:cNvSpPr>
          <p:nvPr>
            <p:ph type="sldNum" sz="quarter" idx="12"/>
          </p:nvPr>
        </p:nvSpPr>
        <p:spPr/>
        <p:txBody>
          <a:bodyPr/>
          <a:lstStyle/>
          <a:p>
            <a:fld id="{F0D49B5A-8423-EB4E-9048-46650D4528D5}" type="slidenum">
              <a:rPr lang="en-US" smtClean="0"/>
              <a:t>‹#›</a:t>
            </a:fld>
            <a:endParaRPr lang="en-US"/>
          </a:p>
        </p:txBody>
      </p:sp>
    </p:spTree>
    <p:extLst>
      <p:ext uri="{BB962C8B-B14F-4D97-AF65-F5344CB8AC3E}">
        <p14:creationId xmlns:p14="http://schemas.microsoft.com/office/powerpoint/2010/main" val="4139708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29175-5270-374B-893D-094D4E4709F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4B7BDB-BA7C-444B-B8D1-70CE8761C4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D80B3E5-0A7B-334E-84CD-532B8C114EC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3D67FA7-DDDC-2340-8913-16D7171C16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A454277-1C66-DE42-AB41-A27BE283548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673BFB1-DC3D-174E-8D71-896A2BB7E06F}"/>
              </a:ext>
            </a:extLst>
          </p:cNvPr>
          <p:cNvSpPr>
            <a:spLocks noGrp="1"/>
          </p:cNvSpPr>
          <p:nvPr>
            <p:ph type="dt" sz="half" idx="10"/>
          </p:nvPr>
        </p:nvSpPr>
        <p:spPr/>
        <p:txBody>
          <a:bodyPr/>
          <a:lstStyle/>
          <a:p>
            <a:fld id="{C112BC68-749D-D241-A000-898180D33D10}" type="datetimeFigureOut">
              <a:rPr lang="en-US" smtClean="0"/>
              <a:t>5/1/24</a:t>
            </a:fld>
            <a:endParaRPr lang="en-US"/>
          </a:p>
        </p:txBody>
      </p:sp>
      <p:sp>
        <p:nvSpPr>
          <p:cNvPr id="8" name="Footer Placeholder 7">
            <a:extLst>
              <a:ext uri="{FF2B5EF4-FFF2-40B4-BE49-F238E27FC236}">
                <a16:creationId xmlns:a16="http://schemas.microsoft.com/office/drawing/2014/main" id="{575A0D81-42BD-7049-B815-FBA686BCCE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C5182D-400B-574F-AB0B-62ACC25852EF}"/>
              </a:ext>
            </a:extLst>
          </p:cNvPr>
          <p:cNvSpPr>
            <a:spLocks noGrp="1"/>
          </p:cNvSpPr>
          <p:nvPr>
            <p:ph type="sldNum" sz="quarter" idx="12"/>
          </p:nvPr>
        </p:nvSpPr>
        <p:spPr/>
        <p:txBody>
          <a:bodyPr/>
          <a:lstStyle/>
          <a:p>
            <a:fld id="{F0D49B5A-8423-EB4E-9048-46650D4528D5}" type="slidenum">
              <a:rPr lang="en-US" smtClean="0"/>
              <a:t>‹#›</a:t>
            </a:fld>
            <a:endParaRPr lang="en-US"/>
          </a:p>
        </p:txBody>
      </p:sp>
    </p:spTree>
    <p:extLst>
      <p:ext uri="{BB962C8B-B14F-4D97-AF65-F5344CB8AC3E}">
        <p14:creationId xmlns:p14="http://schemas.microsoft.com/office/powerpoint/2010/main" val="3977164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2D585-C67C-734C-AB70-00F0C72310E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39B1705-7AB8-DE48-96D5-71F854013D23}"/>
              </a:ext>
            </a:extLst>
          </p:cNvPr>
          <p:cNvSpPr>
            <a:spLocks noGrp="1"/>
          </p:cNvSpPr>
          <p:nvPr>
            <p:ph type="dt" sz="half" idx="10"/>
          </p:nvPr>
        </p:nvSpPr>
        <p:spPr/>
        <p:txBody>
          <a:bodyPr/>
          <a:lstStyle/>
          <a:p>
            <a:fld id="{C112BC68-749D-D241-A000-898180D33D10}" type="datetimeFigureOut">
              <a:rPr lang="en-US" smtClean="0"/>
              <a:t>5/1/24</a:t>
            </a:fld>
            <a:endParaRPr lang="en-US"/>
          </a:p>
        </p:txBody>
      </p:sp>
      <p:sp>
        <p:nvSpPr>
          <p:cNvPr id="4" name="Footer Placeholder 3">
            <a:extLst>
              <a:ext uri="{FF2B5EF4-FFF2-40B4-BE49-F238E27FC236}">
                <a16:creationId xmlns:a16="http://schemas.microsoft.com/office/drawing/2014/main" id="{9FC5EC62-B39F-2443-A45B-0ED4E6BED5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1F22F3-B6D8-5944-94A5-C08D3095F42C}"/>
              </a:ext>
            </a:extLst>
          </p:cNvPr>
          <p:cNvSpPr>
            <a:spLocks noGrp="1"/>
          </p:cNvSpPr>
          <p:nvPr>
            <p:ph type="sldNum" sz="quarter" idx="12"/>
          </p:nvPr>
        </p:nvSpPr>
        <p:spPr/>
        <p:txBody>
          <a:bodyPr/>
          <a:lstStyle/>
          <a:p>
            <a:fld id="{F0D49B5A-8423-EB4E-9048-46650D4528D5}" type="slidenum">
              <a:rPr lang="en-US" smtClean="0"/>
              <a:t>‹#›</a:t>
            </a:fld>
            <a:endParaRPr lang="en-US"/>
          </a:p>
        </p:txBody>
      </p:sp>
    </p:spTree>
    <p:extLst>
      <p:ext uri="{BB962C8B-B14F-4D97-AF65-F5344CB8AC3E}">
        <p14:creationId xmlns:p14="http://schemas.microsoft.com/office/powerpoint/2010/main" val="222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B94D3E-2CA0-ED4A-A370-20227B9EFF35}"/>
              </a:ext>
            </a:extLst>
          </p:cNvPr>
          <p:cNvSpPr>
            <a:spLocks noGrp="1"/>
          </p:cNvSpPr>
          <p:nvPr>
            <p:ph type="dt" sz="half" idx="10"/>
          </p:nvPr>
        </p:nvSpPr>
        <p:spPr/>
        <p:txBody>
          <a:bodyPr/>
          <a:lstStyle/>
          <a:p>
            <a:fld id="{C112BC68-749D-D241-A000-898180D33D10}" type="datetimeFigureOut">
              <a:rPr lang="en-US" smtClean="0"/>
              <a:t>5/1/24</a:t>
            </a:fld>
            <a:endParaRPr lang="en-US"/>
          </a:p>
        </p:txBody>
      </p:sp>
      <p:sp>
        <p:nvSpPr>
          <p:cNvPr id="3" name="Footer Placeholder 2">
            <a:extLst>
              <a:ext uri="{FF2B5EF4-FFF2-40B4-BE49-F238E27FC236}">
                <a16:creationId xmlns:a16="http://schemas.microsoft.com/office/drawing/2014/main" id="{50BD96EC-CA95-D543-8555-837DD9F897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B32798-83F3-8849-B062-A94E052C164C}"/>
              </a:ext>
            </a:extLst>
          </p:cNvPr>
          <p:cNvSpPr>
            <a:spLocks noGrp="1"/>
          </p:cNvSpPr>
          <p:nvPr>
            <p:ph type="sldNum" sz="quarter" idx="12"/>
          </p:nvPr>
        </p:nvSpPr>
        <p:spPr/>
        <p:txBody>
          <a:bodyPr/>
          <a:lstStyle/>
          <a:p>
            <a:fld id="{F0D49B5A-8423-EB4E-9048-46650D4528D5}" type="slidenum">
              <a:rPr lang="en-US" smtClean="0"/>
              <a:t>‹#›</a:t>
            </a:fld>
            <a:endParaRPr lang="en-US"/>
          </a:p>
        </p:txBody>
      </p:sp>
    </p:spTree>
    <p:extLst>
      <p:ext uri="{BB962C8B-B14F-4D97-AF65-F5344CB8AC3E}">
        <p14:creationId xmlns:p14="http://schemas.microsoft.com/office/powerpoint/2010/main" val="2595813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6A344-F8E1-434F-84B0-BF35BEC62B7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E6DCACB-C7A5-C44A-B927-3560C5150D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6F6674D-8ADF-F845-8F71-392C253EC8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77C1B0E-F6B7-CB4C-95C2-579DB479696A}"/>
              </a:ext>
            </a:extLst>
          </p:cNvPr>
          <p:cNvSpPr>
            <a:spLocks noGrp="1"/>
          </p:cNvSpPr>
          <p:nvPr>
            <p:ph type="dt" sz="half" idx="10"/>
          </p:nvPr>
        </p:nvSpPr>
        <p:spPr/>
        <p:txBody>
          <a:bodyPr/>
          <a:lstStyle/>
          <a:p>
            <a:fld id="{C112BC68-749D-D241-A000-898180D33D10}" type="datetimeFigureOut">
              <a:rPr lang="en-US" smtClean="0"/>
              <a:t>5/1/24</a:t>
            </a:fld>
            <a:endParaRPr lang="en-US"/>
          </a:p>
        </p:txBody>
      </p:sp>
      <p:sp>
        <p:nvSpPr>
          <p:cNvPr id="6" name="Footer Placeholder 5">
            <a:extLst>
              <a:ext uri="{FF2B5EF4-FFF2-40B4-BE49-F238E27FC236}">
                <a16:creationId xmlns:a16="http://schemas.microsoft.com/office/drawing/2014/main" id="{7EC95752-9707-2944-8D9C-98B4F89B61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43E225-680E-B941-93CB-CBF3ECEF0D74}"/>
              </a:ext>
            </a:extLst>
          </p:cNvPr>
          <p:cNvSpPr>
            <a:spLocks noGrp="1"/>
          </p:cNvSpPr>
          <p:nvPr>
            <p:ph type="sldNum" sz="quarter" idx="12"/>
          </p:nvPr>
        </p:nvSpPr>
        <p:spPr/>
        <p:txBody>
          <a:bodyPr/>
          <a:lstStyle/>
          <a:p>
            <a:fld id="{F0D49B5A-8423-EB4E-9048-46650D4528D5}" type="slidenum">
              <a:rPr lang="en-US" smtClean="0"/>
              <a:t>‹#›</a:t>
            </a:fld>
            <a:endParaRPr lang="en-US"/>
          </a:p>
        </p:txBody>
      </p:sp>
    </p:spTree>
    <p:extLst>
      <p:ext uri="{BB962C8B-B14F-4D97-AF65-F5344CB8AC3E}">
        <p14:creationId xmlns:p14="http://schemas.microsoft.com/office/powerpoint/2010/main" val="2098345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D7A42-A5E2-9F43-8824-FE82F65984D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C03AE75-21E2-A14E-9D89-F8AFA8516F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A08B21-05AC-8843-AA24-F9AFAC5C4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7AE8DEF-1E04-4E47-A315-FE7ED04B5A6A}"/>
              </a:ext>
            </a:extLst>
          </p:cNvPr>
          <p:cNvSpPr>
            <a:spLocks noGrp="1"/>
          </p:cNvSpPr>
          <p:nvPr>
            <p:ph type="dt" sz="half" idx="10"/>
          </p:nvPr>
        </p:nvSpPr>
        <p:spPr/>
        <p:txBody>
          <a:bodyPr/>
          <a:lstStyle/>
          <a:p>
            <a:fld id="{C112BC68-749D-D241-A000-898180D33D10}" type="datetimeFigureOut">
              <a:rPr lang="en-US" smtClean="0"/>
              <a:t>5/1/24</a:t>
            </a:fld>
            <a:endParaRPr lang="en-US"/>
          </a:p>
        </p:txBody>
      </p:sp>
      <p:sp>
        <p:nvSpPr>
          <p:cNvPr id="6" name="Footer Placeholder 5">
            <a:extLst>
              <a:ext uri="{FF2B5EF4-FFF2-40B4-BE49-F238E27FC236}">
                <a16:creationId xmlns:a16="http://schemas.microsoft.com/office/drawing/2014/main" id="{5ED32571-58DC-9548-9EED-E49EAA9E9F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7F4A7F-D698-174B-9A27-A13A313071A6}"/>
              </a:ext>
            </a:extLst>
          </p:cNvPr>
          <p:cNvSpPr>
            <a:spLocks noGrp="1"/>
          </p:cNvSpPr>
          <p:nvPr>
            <p:ph type="sldNum" sz="quarter" idx="12"/>
          </p:nvPr>
        </p:nvSpPr>
        <p:spPr/>
        <p:txBody>
          <a:bodyPr/>
          <a:lstStyle/>
          <a:p>
            <a:fld id="{F0D49B5A-8423-EB4E-9048-46650D4528D5}" type="slidenum">
              <a:rPr lang="en-US" smtClean="0"/>
              <a:t>‹#›</a:t>
            </a:fld>
            <a:endParaRPr lang="en-US"/>
          </a:p>
        </p:txBody>
      </p:sp>
    </p:spTree>
    <p:extLst>
      <p:ext uri="{BB962C8B-B14F-4D97-AF65-F5344CB8AC3E}">
        <p14:creationId xmlns:p14="http://schemas.microsoft.com/office/powerpoint/2010/main" val="1292952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C43CB7-6295-604F-8D88-A42CAE8A32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AEFC1F-B9EA-0147-8D61-1DE1E9E593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3941F0-B203-E44C-AF7D-9CF86FC118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2BC68-749D-D241-A000-898180D33D10}" type="datetimeFigureOut">
              <a:rPr lang="en-US" smtClean="0"/>
              <a:t>5/1/24</a:t>
            </a:fld>
            <a:endParaRPr lang="en-US"/>
          </a:p>
        </p:txBody>
      </p:sp>
      <p:sp>
        <p:nvSpPr>
          <p:cNvPr id="5" name="Footer Placeholder 4">
            <a:extLst>
              <a:ext uri="{FF2B5EF4-FFF2-40B4-BE49-F238E27FC236}">
                <a16:creationId xmlns:a16="http://schemas.microsoft.com/office/drawing/2014/main" id="{4E15D721-A277-8D49-B067-215F988236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DD2FDB-3993-9845-B76D-E6360DDE53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D49B5A-8423-EB4E-9048-46650D4528D5}" type="slidenum">
              <a:rPr lang="en-US" smtClean="0"/>
              <a:t>‹#›</a:t>
            </a:fld>
            <a:endParaRPr lang="en-US"/>
          </a:p>
        </p:txBody>
      </p:sp>
    </p:spTree>
    <p:extLst>
      <p:ext uri="{BB962C8B-B14F-4D97-AF65-F5344CB8AC3E}">
        <p14:creationId xmlns:p14="http://schemas.microsoft.com/office/powerpoint/2010/main" val="1063346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9.emf"/><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10.emf"/><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8.emf"/><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73E6BFAD-08FB-4C4D-8818-8A0987561D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1129543"/>
            <a:ext cx="10477500" cy="459891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CE3A7B5E-11CA-6F4F-B54D-5C08AC077B1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132162997"/>
      </p:ext>
    </p:extLst>
  </p:cSld>
  <p:clrMapOvr>
    <a:masterClrMapping/>
  </p:clrMapOvr>
  <mc:AlternateContent xmlns:mc="http://schemas.openxmlformats.org/markup-compatibility/2006" xmlns:p14="http://schemas.microsoft.com/office/powerpoint/2010/main">
    <mc:Choice Requires="p14">
      <p:transition spd="slow" p14:dur="2000" advTm="8566"/>
    </mc:Choice>
    <mc:Fallback xmlns="">
      <p:transition spd="slow" advTm="8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A6158-DEFF-1B4E-A4CE-384785CEB0E1}"/>
              </a:ext>
            </a:extLst>
          </p:cNvPr>
          <p:cNvSpPr>
            <a:spLocks noGrp="1"/>
          </p:cNvSpPr>
          <p:nvPr>
            <p:ph type="title"/>
          </p:nvPr>
        </p:nvSpPr>
        <p:spPr>
          <a:xfrm>
            <a:off x="838200" y="-141611"/>
            <a:ext cx="10515600" cy="1325563"/>
          </a:xfrm>
        </p:spPr>
        <p:txBody>
          <a:bodyPr/>
          <a:lstStyle/>
          <a:p>
            <a:pPr algn="ctr"/>
            <a:r>
              <a:rPr lang="en-US" b="1" dirty="0">
                <a:solidFill>
                  <a:schemeClr val="accent1">
                    <a:lumMod val="50000"/>
                  </a:schemeClr>
                </a:solidFill>
              </a:rPr>
              <a:t>Dandara 10k route</a:t>
            </a:r>
          </a:p>
        </p:txBody>
      </p:sp>
      <p:pic>
        <p:nvPicPr>
          <p:cNvPr id="10" name="Picture 9">
            <a:extLst>
              <a:ext uri="{FF2B5EF4-FFF2-40B4-BE49-F238E27FC236}">
                <a16:creationId xmlns:a16="http://schemas.microsoft.com/office/drawing/2014/main" id="{326181CD-B23E-B742-899D-736A9E7B71BE}"/>
              </a:ext>
            </a:extLst>
          </p:cNvPr>
          <p:cNvPicPr>
            <a:picLocks noChangeAspect="1"/>
          </p:cNvPicPr>
          <p:nvPr/>
        </p:nvPicPr>
        <p:blipFill>
          <a:blip r:embed="rId6"/>
          <a:stretch>
            <a:fillRect/>
          </a:stretch>
        </p:blipFill>
        <p:spPr>
          <a:xfrm>
            <a:off x="1858195" y="891799"/>
            <a:ext cx="8152078" cy="5760673"/>
          </a:xfrm>
          <a:prstGeom prst="rect">
            <a:avLst/>
          </a:prstGeom>
        </p:spPr>
      </p:pic>
      <p:pic>
        <p:nvPicPr>
          <p:cNvPr id="3" name="Audio 2">
            <a:hlinkClick r:id="" action="ppaction://media"/>
            <a:extLst>
              <a:ext uri="{FF2B5EF4-FFF2-40B4-BE49-F238E27FC236}">
                <a16:creationId xmlns:a16="http://schemas.microsoft.com/office/drawing/2014/main" id="{41604C91-5EC8-614D-954B-21835131827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404765598"/>
      </p:ext>
    </p:extLst>
  </p:cSld>
  <p:clrMapOvr>
    <a:masterClrMapping/>
  </p:clrMapOvr>
  <mc:AlternateContent xmlns:mc="http://schemas.openxmlformats.org/markup-compatibility/2006" xmlns:p14="http://schemas.microsoft.com/office/powerpoint/2010/main">
    <mc:Choice Requires="p14">
      <p:transition spd="slow" p14:dur="2000" advTm="14534"/>
    </mc:Choice>
    <mc:Fallback xmlns="">
      <p:transition spd="slow" advTm="14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A666F-AE57-924A-A288-61B46F509744}"/>
              </a:ext>
            </a:extLst>
          </p:cNvPr>
          <p:cNvSpPr>
            <a:spLocks noGrp="1"/>
          </p:cNvSpPr>
          <p:nvPr>
            <p:ph type="title"/>
          </p:nvPr>
        </p:nvSpPr>
        <p:spPr/>
        <p:txBody>
          <a:bodyPr/>
          <a:lstStyle/>
          <a:p>
            <a:pPr algn="ctr"/>
            <a:r>
              <a:rPr lang="en-US" b="1" dirty="0">
                <a:solidFill>
                  <a:schemeClr val="accent1">
                    <a:lumMod val="50000"/>
                  </a:schemeClr>
                </a:solidFill>
              </a:rPr>
              <a:t>Dandara 10k route</a:t>
            </a:r>
            <a:endParaRPr lang="en-US" dirty="0"/>
          </a:p>
        </p:txBody>
      </p:sp>
      <p:sp>
        <p:nvSpPr>
          <p:cNvPr id="3" name="Content Placeholder 2">
            <a:extLst>
              <a:ext uri="{FF2B5EF4-FFF2-40B4-BE49-F238E27FC236}">
                <a16:creationId xmlns:a16="http://schemas.microsoft.com/office/drawing/2014/main" id="{52085844-45B5-0C45-95F4-C12DFD6BC422}"/>
              </a:ext>
            </a:extLst>
          </p:cNvPr>
          <p:cNvSpPr>
            <a:spLocks noGrp="1"/>
          </p:cNvSpPr>
          <p:nvPr>
            <p:ph idx="1"/>
          </p:nvPr>
        </p:nvSpPr>
        <p:spPr/>
        <p:txBody>
          <a:bodyPr>
            <a:normAutofit/>
          </a:bodyPr>
          <a:lstStyle/>
          <a:p>
            <a:r>
              <a:rPr lang="en-US" dirty="0"/>
              <a:t>10k race starts at 10:30am.</a:t>
            </a:r>
          </a:p>
          <a:p>
            <a:r>
              <a:rPr lang="en-US" dirty="0"/>
              <a:t>About 600 runners – now sold out!</a:t>
            </a:r>
          </a:p>
          <a:p>
            <a:r>
              <a:rPr lang="en-US" dirty="0"/>
              <a:t>Marshal numbers 1-18. Marshals 1-13 (same position as they are for the 5k) with 14-18 being for the 10k only. </a:t>
            </a:r>
          </a:p>
          <a:p>
            <a:r>
              <a:rPr lang="en-US" dirty="0"/>
              <a:t>Buses will be provided for </a:t>
            </a:r>
            <a:r>
              <a:rPr lang="en-US" dirty="0" err="1"/>
              <a:t>marshalls</a:t>
            </a:r>
            <a:r>
              <a:rPr lang="en-US" dirty="0"/>
              <a:t> 17 &amp; 18 if required. </a:t>
            </a:r>
          </a:p>
          <a:p>
            <a:r>
              <a:rPr lang="en-US" dirty="0"/>
              <a:t>We would advise leaving GSC no later than 8.30am to be in position for 9am if walking (for those doing both 5k and 10k points).</a:t>
            </a:r>
          </a:p>
          <a:p>
            <a:r>
              <a:rPr lang="en-US" dirty="0"/>
              <a:t>If on the bus, we will meet at 8.45am with the bus leaving at 9am. </a:t>
            </a:r>
          </a:p>
          <a:p>
            <a:endParaRPr lang="en-US" dirty="0"/>
          </a:p>
        </p:txBody>
      </p:sp>
      <p:pic>
        <p:nvPicPr>
          <p:cNvPr id="5" name="Audio 4">
            <a:hlinkClick r:id="" action="ppaction://media"/>
            <a:extLst>
              <a:ext uri="{FF2B5EF4-FFF2-40B4-BE49-F238E27FC236}">
                <a16:creationId xmlns:a16="http://schemas.microsoft.com/office/drawing/2014/main" id="{82E75B92-81B7-C846-9040-E05FFCB17AF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46577407"/>
      </p:ext>
    </p:extLst>
  </p:cSld>
  <p:clrMapOvr>
    <a:masterClrMapping/>
  </p:clrMapOvr>
  <mc:AlternateContent xmlns:mc="http://schemas.openxmlformats.org/markup-compatibility/2006" xmlns:p14="http://schemas.microsoft.com/office/powerpoint/2010/main">
    <mc:Choice Requires="p14">
      <p:transition spd="slow" p14:dur="2000" advTm="46839"/>
    </mc:Choice>
    <mc:Fallback xmlns="">
      <p:transition spd="slow" advTm="46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4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01C45-1924-FD4C-A2EE-A4BA67EFB9B8}"/>
              </a:ext>
            </a:extLst>
          </p:cNvPr>
          <p:cNvSpPr>
            <a:spLocks noGrp="1"/>
          </p:cNvSpPr>
          <p:nvPr>
            <p:ph type="title"/>
          </p:nvPr>
        </p:nvSpPr>
        <p:spPr>
          <a:xfrm>
            <a:off x="838200" y="-128335"/>
            <a:ext cx="10515600" cy="1122946"/>
          </a:xfrm>
        </p:spPr>
        <p:txBody>
          <a:bodyPr/>
          <a:lstStyle/>
          <a:p>
            <a:pPr algn="ctr"/>
            <a:r>
              <a:rPr lang="en-US" b="1" dirty="0">
                <a:solidFill>
                  <a:srgbClr val="FFA837"/>
                </a:solidFill>
              </a:rPr>
              <a:t>McWilliam Lippe 1/2m route</a:t>
            </a:r>
          </a:p>
        </p:txBody>
      </p:sp>
      <p:pic>
        <p:nvPicPr>
          <p:cNvPr id="4" name="Picture 3">
            <a:extLst>
              <a:ext uri="{FF2B5EF4-FFF2-40B4-BE49-F238E27FC236}">
                <a16:creationId xmlns:a16="http://schemas.microsoft.com/office/drawing/2014/main" id="{20611655-0AA3-714F-8CB7-A4134366BABF}"/>
              </a:ext>
            </a:extLst>
          </p:cNvPr>
          <p:cNvPicPr>
            <a:picLocks noChangeAspect="1"/>
          </p:cNvPicPr>
          <p:nvPr/>
        </p:nvPicPr>
        <p:blipFill>
          <a:blip r:embed="rId5"/>
          <a:stretch>
            <a:fillRect/>
          </a:stretch>
        </p:blipFill>
        <p:spPr>
          <a:xfrm>
            <a:off x="1608220" y="689811"/>
            <a:ext cx="8562473" cy="6050679"/>
          </a:xfrm>
          <a:prstGeom prst="rect">
            <a:avLst/>
          </a:prstGeom>
        </p:spPr>
      </p:pic>
      <p:pic>
        <p:nvPicPr>
          <p:cNvPr id="5" name="Audio 4">
            <a:hlinkClick r:id="" action="ppaction://media"/>
            <a:extLst>
              <a:ext uri="{FF2B5EF4-FFF2-40B4-BE49-F238E27FC236}">
                <a16:creationId xmlns:a16="http://schemas.microsoft.com/office/drawing/2014/main" id="{C9C759AA-9FCF-F643-B8E6-009C3D70F6B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358586485"/>
      </p:ext>
    </p:extLst>
  </p:cSld>
  <p:clrMapOvr>
    <a:masterClrMapping/>
  </p:clrMapOvr>
  <mc:AlternateContent xmlns:mc="http://schemas.openxmlformats.org/markup-compatibility/2006" xmlns:p14="http://schemas.microsoft.com/office/powerpoint/2010/main">
    <mc:Choice Requires="p14">
      <p:transition spd="slow" p14:dur="2000" advTm="24884"/>
    </mc:Choice>
    <mc:Fallback xmlns="">
      <p:transition spd="slow" advTm="24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8921B-0FA2-434E-98A9-A6920156DD2C}"/>
              </a:ext>
            </a:extLst>
          </p:cNvPr>
          <p:cNvSpPr>
            <a:spLocks noGrp="1"/>
          </p:cNvSpPr>
          <p:nvPr>
            <p:ph type="title"/>
          </p:nvPr>
        </p:nvSpPr>
        <p:spPr/>
        <p:txBody>
          <a:bodyPr/>
          <a:lstStyle/>
          <a:p>
            <a:pPr algn="ctr"/>
            <a:r>
              <a:rPr lang="en-US" b="1" dirty="0">
                <a:solidFill>
                  <a:srgbClr val="FFA837"/>
                </a:solidFill>
              </a:rPr>
              <a:t>McWilliam Lippe 1/2m route</a:t>
            </a:r>
            <a:endParaRPr lang="en-US" dirty="0"/>
          </a:p>
        </p:txBody>
      </p:sp>
      <p:sp>
        <p:nvSpPr>
          <p:cNvPr id="3" name="Content Placeholder 2">
            <a:extLst>
              <a:ext uri="{FF2B5EF4-FFF2-40B4-BE49-F238E27FC236}">
                <a16:creationId xmlns:a16="http://schemas.microsoft.com/office/drawing/2014/main" id="{B082C842-87C1-AB4A-94F0-030DD024B54B}"/>
              </a:ext>
            </a:extLst>
          </p:cNvPr>
          <p:cNvSpPr>
            <a:spLocks noGrp="1"/>
          </p:cNvSpPr>
          <p:nvPr>
            <p:ph idx="1"/>
          </p:nvPr>
        </p:nvSpPr>
        <p:spPr/>
        <p:txBody>
          <a:bodyPr/>
          <a:lstStyle/>
          <a:p>
            <a:endParaRPr lang="en-US" dirty="0"/>
          </a:p>
          <a:p>
            <a:r>
              <a:rPr lang="en-US" dirty="0"/>
              <a:t>1/2 marathon race starts at 10:15am.</a:t>
            </a:r>
          </a:p>
          <a:p>
            <a:r>
              <a:rPr lang="en-US" dirty="0"/>
              <a:t>About 450 runners. </a:t>
            </a:r>
          </a:p>
          <a:p>
            <a:r>
              <a:rPr lang="en-US" dirty="0"/>
              <a:t>Marshal numbers primarily 14 – 24 with some cross over with the other races. </a:t>
            </a:r>
          </a:p>
          <a:p>
            <a:r>
              <a:rPr lang="en-US" dirty="0"/>
              <a:t>Buses will be provided for marshals 17 – 24.</a:t>
            </a:r>
          </a:p>
          <a:p>
            <a:r>
              <a:rPr lang="en-US" dirty="0"/>
              <a:t>For the bus, we will meet at 8.45am with the bus leaving at 9am. </a:t>
            </a:r>
          </a:p>
          <a:p>
            <a:endParaRPr lang="en-US" dirty="0"/>
          </a:p>
        </p:txBody>
      </p:sp>
      <p:pic>
        <p:nvPicPr>
          <p:cNvPr id="5" name="Audio 4">
            <a:hlinkClick r:id="" action="ppaction://media"/>
            <a:extLst>
              <a:ext uri="{FF2B5EF4-FFF2-40B4-BE49-F238E27FC236}">
                <a16:creationId xmlns:a16="http://schemas.microsoft.com/office/drawing/2014/main" id="{FD5D875E-E405-5A4E-905E-CB7D3B21BBF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088356558"/>
      </p:ext>
    </p:extLst>
  </p:cSld>
  <p:clrMapOvr>
    <a:masterClrMapping/>
  </p:clrMapOvr>
  <mc:AlternateContent xmlns:mc="http://schemas.openxmlformats.org/markup-compatibility/2006" xmlns:p14="http://schemas.microsoft.com/office/powerpoint/2010/main">
    <mc:Choice Requires="p14">
      <p:transition spd="slow" p14:dur="2000" advTm="29846"/>
    </mc:Choice>
    <mc:Fallback xmlns="">
      <p:transition spd="slow" advTm="29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90D6-107D-F745-B55B-F208EB752218}"/>
              </a:ext>
            </a:extLst>
          </p:cNvPr>
          <p:cNvSpPr>
            <a:spLocks noGrp="1"/>
          </p:cNvSpPr>
          <p:nvPr>
            <p:ph type="title"/>
          </p:nvPr>
        </p:nvSpPr>
        <p:spPr/>
        <p:txBody>
          <a:bodyPr/>
          <a:lstStyle/>
          <a:p>
            <a:pPr algn="ctr"/>
            <a:r>
              <a:rPr lang="en-US" b="1" dirty="0">
                <a:solidFill>
                  <a:srgbClr val="00B050"/>
                </a:solidFill>
              </a:rPr>
              <a:t>In conclusion…</a:t>
            </a:r>
          </a:p>
        </p:txBody>
      </p:sp>
      <p:sp>
        <p:nvSpPr>
          <p:cNvPr id="3" name="Content Placeholder 2">
            <a:extLst>
              <a:ext uri="{FF2B5EF4-FFF2-40B4-BE49-F238E27FC236}">
                <a16:creationId xmlns:a16="http://schemas.microsoft.com/office/drawing/2014/main" id="{25154A66-0CB0-4E4D-95C7-EAF60E7448D3}"/>
              </a:ext>
            </a:extLst>
          </p:cNvPr>
          <p:cNvSpPr>
            <a:spLocks noGrp="1"/>
          </p:cNvSpPr>
          <p:nvPr>
            <p:ph idx="1"/>
          </p:nvPr>
        </p:nvSpPr>
        <p:spPr/>
        <p:txBody>
          <a:bodyPr>
            <a:normAutofit/>
          </a:bodyPr>
          <a:lstStyle/>
          <a:p>
            <a:r>
              <a:rPr lang="en-US" dirty="0" err="1"/>
              <a:t>Familiarise</a:t>
            </a:r>
            <a:r>
              <a:rPr lang="en-US" dirty="0"/>
              <a:t> yourself with your allotted marshal point and the routes so you know exactly where to go and when to be there for.</a:t>
            </a:r>
          </a:p>
          <a:p>
            <a:r>
              <a:rPr lang="en-US" dirty="0"/>
              <a:t>Arrive sharp 7.30am at GSC on Sunday 12</a:t>
            </a:r>
            <a:r>
              <a:rPr lang="en-US" baseline="30000" dirty="0"/>
              <a:t>th</a:t>
            </a:r>
            <a:r>
              <a:rPr lang="en-US" dirty="0"/>
              <a:t> May for registration. </a:t>
            </a:r>
          </a:p>
          <a:p>
            <a:r>
              <a:rPr lang="en-US" dirty="0"/>
              <a:t>Dress appropriately and be prepared for all weather conditions.</a:t>
            </a:r>
          </a:p>
          <a:p>
            <a:r>
              <a:rPr lang="en-US" dirty="0"/>
              <a:t>Come with your loudest cheer voice to motivate the runners!</a:t>
            </a:r>
          </a:p>
          <a:p>
            <a:r>
              <a:rPr lang="en-US" dirty="0"/>
              <a:t>Any questions before Race Day, please email </a:t>
            </a:r>
            <a:r>
              <a:rPr lang="en-US" b="1" dirty="0" err="1">
                <a:solidFill>
                  <a:srgbClr val="00B050"/>
                </a:solidFill>
              </a:rPr>
              <a:t>info@rungarioch.co.uk</a:t>
            </a:r>
            <a:endParaRPr lang="en-US" b="1" dirty="0">
              <a:solidFill>
                <a:srgbClr val="00B050"/>
              </a:solidFill>
            </a:endParaRPr>
          </a:p>
          <a:p>
            <a:pPr marL="0" indent="0">
              <a:buNone/>
            </a:pPr>
            <a:endParaRPr lang="en-US" dirty="0"/>
          </a:p>
          <a:p>
            <a:pPr marL="0" indent="0" algn="ctr">
              <a:buNone/>
            </a:pPr>
            <a:r>
              <a:rPr lang="en-US" b="1" dirty="0"/>
              <a:t>Thank you again – Run Garioch would not be able to go ahead without our incredible volunteers!  </a:t>
            </a:r>
          </a:p>
          <a:p>
            <a:endParaRPr lang="en-US" dirty="0"/>
          </a:p>
          <a:p>
            <a:endParaRPr lang="en-US" dirty="0"/>
          </a:p>
          <a:p>
            <a:endParaRPr lang="en-US" dirty="0"/>
          </a:p>
          <a:p>
            <a:endParaRPr lang="en-US" dirty="0"/>
          </a:p>
        </p:txBody>
      </p:sp>
      <p:pic>
        <p:nvPicPr>
          <p:cNvPr id="4" name="Audio 3">
            <a:hlinkClick r:id="" action="ppaction://media"/>
            <a:extLst>
              <a:ext uri="{FF2B5EF4-FFF2-40B4-BE49-F238E27FC236}">
                <a16:creationId xmlns:a16="http://schemas.microsoft.com/office/drawing/2014/main" id="{87F223A3-9552-E549-99FD-84B5F3EDF90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745632077"/>
      </p:ext>
    </p:extLst>
  </p:cSld>
  <p:clrMapOvr>
    <a:masterClrMapping/>
  </p:clrMapOvr>
  <mc:AlternateContent xmlns:mc="http://schemas.openxmlformats.org/markup-compatibility/2006" xmlns:p14="http://schemas.microsoft.com/office/powerpoint/2010/main">
    <mc:Choice Requires="p14">
      <p:transition spd="slow" p14:dur="2000" advTm="51517"/>
    </mc:Choice>
    <mc:Fallback xmlns="">
      <p:transition spd="slow" advTm="51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2113E-DD3F-004A-807D-A38091ED8B8C}"/>
              </a:ext>
            </a:extLst>
          </p:cNvPr>
          <p:cNvSpPr>
            <a:spLocks noGrp="1"/>
          </p:cNvSpPr>
          <p:nvPr>
            <p:ph type="title"/>
          </p:nvPr>
        </p:nvSpPr>
        <p:spPr/>
        <p:txBody>
          <a:bodyPr/>
          <a:lstStyle/>
          <a:p>
            <a:pPr algn="ctr"/>
            <a:r>
              <a:rPr lang="en-US" b="1" dirty="0">
                <a:solidFill>
                  <a:srgbClr val="00B050"/>
                </a:solidFill>
              </a:rPr>
              <a:t>Important information</a:t>
            </a:r>
          </a:p>
        </p:txBody>
      </p:sp>
      <p:sp>
        <p:nvSpPr>
          <p:cNvPr id="3" name="Content Placeholder 2">
            <a:extLst>
              <a:ext uri="{FF2B5EF4-FFF2-40B4-BE49-F238E27FC236}">
                <a16:creationId xmlns:a16="http://schemas.microsoft.com/office/drawing/2014/main" id="{31ECCB07-6C27-0449-8EC0-FF471B45645F}"/>
              </a:ext>
            </a:extLst>
          </p:cNvPr>
          <p:cNvSpPr>
            <a:spLocks noGrp="1"/>
          </p:cNvSpPr>
          <p:nvPr>
            <p:ph idx="1"/>
          </p:nvPr>
        </p:nvSpPr>
        <p:spPr/>
        <p:txBody>
          <a:bodyPr/>
          <a:lstStyle/>
          <a:p>
            <a:pPr marL="0" indent="0">
              <a:buNone/>
            </a:pPr>
            <a:endParaRPr lang="en-US" dirty="0"/>
          </a:p>
          <a:p>
            <a:pPr marL="0" indent="0">
              <a:buNone/>
            </a:pPr>
            <a:r>
              <a:rPr lang="en-US" dirty="0"/>
              <a:t>All route maps and marshal duty documents can be found on the Run Garioch website at the link below:</a:t>
            </a:r>
          </a:p>
          <a:p>
            <a:pPr marL="0" indent="0">
              <a:buNone/>
            </a:pPr>
            <a:endParaRPr lang="en-US" dirty="0"/>
          </a:p>
          <a:p>
            <a:pPr marL="0" indent="0" algn="ctr">
              <a:buNone/>
            </a:pPr>
            <a:r>
              <a:rPr lang="en-US" b="1" dirty="0">
                <a:solidFill>
                  <a:srgbClr val="00B050"/>
                </a:solidFill>
              </a:rPr>
              <a:t>https://</a:t>
            </a:r>
            <a:r>
              <a:rPr lang="en-US" b="1" dirty="0" err="1">
                <a:solidFill>
                  <a:srgbClr val="00B050"/>
                </a:solidFill>
              </a:rPr>
              <a:t>www.rungarioch.co.uk</a:t>
            </a:r>
            <a:endParaRPr lang="en-US" b="1" dirty="0">
              <a:solidFill>
                <a:srgbClr val="00B050"/>
              </a:solidFill>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33848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334D03-523D-F947-BBFD-43E9609B80D5}"/>
              </a:ext>
            </a:extLst>
          </p:cNvPr>
          <p:cNvSpPr>
            <a:spLocks noGrp="1"/>
          </p:cNvSpPr>
          <p:nvPr>
            <p:ph idx="1"/>
          </p:nvPr>
        </p:nvSpPr>
        <p:spPr>
          <a:xfrm>
            <a:off x="812131" y="3650246"/>
            <a:ext cx="10567738" cy="2478507"/>
          </a:xfrm>
        </p:spPr>
        <p:txBody>
          <a:bodyPr>
            <a:normAutofit fontScale="77500" lnSpcReduction="20000"/>
          </a:bodyPr>
          <a:lstStyle/>
          <a:p>
            <a:pPr marL="0" indent="0">
              <a:buNone/>
            </a:pPr>
            <a:endParaRPr lang="en-US" dirty="0"/>
          </a:p>
          <a:p>
            <a:pPr marL="0" indent="0">
              <a:buNone/>
            </a:pPr>
            <a:r>
              <a:rPr lang="en-US" sz="3400" dirty="0"/>
              <a:t>First of all, thank you for volunteering for Run Garioch 2024. Our event could not go ahead without you all, so we really do appreciate all of your help and support. </a:t>
            </a:r>
          </a:p>
          <a:p>
            <a:endParaRPr lang="en-US" sz="3400" dirty="0"/>
          </a:p>
          <a:p>
            <a:pPr marL="0" indent="0">
              <a:buNone/>
            </a:pPr>
            <a:r>
              <a:rPr lang="en-US" sz="3400" dirty="0"/>
              <a:t>Prepare as much as possible and </a:t>
            </a:r>
            <a:r>
              <a:rPr lang="en-US" sz="3400" dirty="0" err="1"/>
              <a:t>familiarise</a:t>
            </a:r>
            <a:r>
              <a:rPr lang="en-US" sz="3400" dirty="0"/>
              <a:t> yourself with the marshal duties, instructions and route maps. </a:t>
            </a:r>
          </a:p>
          <a:p>
            <a:endParaRPr lang="en-US" dirty="0"/>
          </a:p>
          <a:p>
            <a:endParaRPr lang="en-US" dirty="0"/>
          </a:p>
          <a:p>
            <a:endParaRPr lang="en-US" dirty="0"/>
          </a:p>
          <a:p>
            <a:endParaRPr lang="en-US" dirty="0"/>
          </a:p>
        </p:txBody>
      </p:sp>
      <p:pic>
        <p:nvPicPr>
          <p:cNvPr id="2050" name="Picture 2" descr="5,307 Thank You Green Stock Photos - Free &amp; Royalty-Free Stock Photos from  Dreamstime">
            <a:extLst>
              <a:ext uri="{FF2B5EF4-FFF2-40B4-BE49-F238E27FC236}">
                <a16:creationId xmlns:a16="http://schemas.microsoft.com/office/drawing/2014/main" id="{4CC27AA7-06D9-BC44-B7B5-8CF2253938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1415" y="329963"/>
            <a:ext cx="4292599" cy="345998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E10A42A2-163E-FF45-8895-F75E70A9557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20674629"/>
      </p:ext>
    </p:extLst>
  </p:cSld>
  <p:clrMapOvr>
    <a:masterClrMapping/>
  </p:clrMapOvr>
  <mc:AlternateContent xmlns:mc="http://schemas.openxmlformats.org/markup-compatibility/2006" xmlns:p14="http://schemas.microsoft.com/office/powerpoint/2010/main">
    <mc:Choice Requires="p14">
      <p:transition spd="slow" p14:dur="2000" advTm="21654"/>
    </mc:Choice>
    <mc:Fallback xmlns="">
      <p:transition spd="slow" advTm="21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wheel(1)">
                                      <p:cBhvr>
                                        <p:cTn id="11" dur="20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89B17-A6D4-3241-BD71-74CAD664EBA9}"/>
              </a:ext>
            </a:extLst>
          </p:cNvPr>
          <p:cNvSpPr>
            <a:spLocks noGrp="1"/>
          </p:cNvSpPr>
          <p:nvPr>
            <p:ph type="title"/>
          </p:nvPr>
        </p:nvSpPr>
        <p:spPr>
          <a:xfrm>
            <a:off x="787400" y="-15875"/>
            <a:ext cx="10515600" cy="1325563"/>
          </a:xfrm>
        </p:spPr>
        <p:txBody>
          <a:bodyPr/>
          <a:lstStyle/>
          <a:p>
            <a:pPr algn="ctr"/>
            <a:r>
              <a:rPr lang="en-US" b="1" dirty="0"/>
              <a:t>Registration </a:t>
            </a:r>
          </a:p>
        </p:txBody>
      </p:sp>
      <p:sp>
        <p:nvSpPr>
          <p:cNvPr id="3" name="Content Placeholder 2">
            <a:extLst>
              <a:ext uri="{FF2B5EF4-FFF2-40B4-BE49-F238E27FC236}">
                <a16:creationId xmlns:a16="http://schemas.microsoft.com/office/drawing/2014/main" id="{81A56B78-40F2-3B44-BF24-A3D6B4AC077F}"/>
              </a:ext>
            </a:extLst>
          </p:cNvPr>
          <p:cNvSpPr>
            <a:spLocks noGrp="1"/>
          </p:cNvSpPr>
          <p:nvPr>
            <p:ph idx="1"/>
          </p:nvPr>
        </p:nvSpPr>
        <p:spPr>
          <a:xfrm>
            <a:off x="520700" y="1200944"/>
            <a:ext cx="10782300" cy="4456112"/>
          </a:xfrm>
        </p:spPr>
        <p:txBody>
          <a:bodyPr>
            <a:normAutofit fontScale="25000" lnSpcReduction="20000"/>
          </a:bodyPr>
          <a:lstStyle/>
          <a:p>
            <a:r>
              <a:rPr lang="en-GB" sz="9600" kern="100" dirty="0">
                <a:effectLst/>
                <a:latin typeface="Calibri" panose="020F0502020204030204" pitchFamily="34" charset="0"/>
                <a:ea typeface="Calibri" panose="020F0502020204030204" pitchFamily="34" charset="0"/>
                <a:cs typeface="Times New Roman" panose="02020603050405020304" pitchFamily="18" charset="0"/>
              </a:rPr>
              <a:t>This will take place at </a:t>
            </a:r>
            <a:r>
              <a:rPr lang="en-GB" sz="9600" b="1" u="sng" kern="100" dirty="0">
                <a:effectLst/>
                <a:latin typeface="Calibri" panose="020F0502020204030204" pitchFamily="34" charset="0"/>
                <a:ea typeface="Calibri" panose="020F0502020204030204" pitchFamily="34" charset="0"/>
                <a:cs typeface="Times New Roman" panose="02020603050405020304" pitchFamily="18" charset="0"/>
              </a:rPr>
              <a:t>07:30</a:t>
            </a:r>
            <a:r>
              <a:rPr lang="en-GB" sz="9600" kern="100" dirty="0">
                <a:effectLst/>
                <a:latin typeface="Calibri" panose="020F0502020204030204" pitchFamily="34" charset="0"/>
                <a:ea typeface="Calibri" panose="020F0502020204030204" pitchFamily="34" charset="0"/>
                <a:cs typeface="Times New Roman" panose="02020603050405020304" pitchFamily="18" charset="0"/>
              </a:rPr>
              <a:t> in the </a:t>
            </a:r>
            <a:r>
              <a:rPr lang="en-GB" sz="9600" b="1" u="sng" kern="100" dirty="0">
                <a:effectLst/>
                <a:latin typeface="Calibri" panose="020F0502020204030204" pitchFamily="34" charset="0"/>
                <a:ea typeface="Calibri" panose="020F0502020204030204" pitchFamily="34" charset="0"/>
                <a:cs typeface="Times New Roman" panose="02020603050405020304" pitchFamily="18" charset="0"/>
              </a:rPr>
              <a:t>Main </a:t>
            </a:r>
            <a:r>
              <a:rPr lang="en-GB" sz="9600" b="1" u="sng" kern="100" dirty="0">
                <a:latin typeface="Calibri" panose="020F0502020204030204" pitchFamily="34" charset="0"/>
                <a:ea typeface="Calibri" panose="020F0502020204030204" pitchFamily="34" charset="0"/>
                <a:cs typeface="Times New Roman" panose="02020603050405020304" pitchFamily="18" charset="0"/>
              </a:rPr>
              <a:t>H</a:t>
            </a:r>
            <a:r>
              <a:rPr lang="en-GB" sz="9600" b="1" u="sng" kern="100" dirty="0">
                <a:effectLst/>
                <a:latin typeface="Calibri" panose="020F0502020204030204" pitchFamily="34" charset="0"/>
                <a:ea typeface="Calibri" panose="020F0502020204030204" pitchFamily="34" charset="0"/>
                <a:cs typeface="Times New Roman" panose="02020603050405020304" pitchFamily="18" charset="0"/>
              </a:rPr>
              <a:t>all</a:t>
            </a:r>
            <a:r>
              <a:rPr lang="en-GB" sz="9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9600" kern="100" dirty="0">
                <a:effectLst/>
                <a:latin typeface="Calibri" panose="020F0502020204030204" pitchFamily="34" charset="0"/>
                <a:ea typeface="Calibri" panose="020F0502020204030204" pitchFamily="34" charset="0"/>
                <a:cs typeface="Times New Roman" panose="02020603050405020304" pitchFamily="18" charset="0"/>
              </a:rPr>
              <a:t>at Garioch Sports Centre on race day, </a:t>
            </a:r>
            <a:r>
              <a:rPr lang="en-GB" sz="9600" b="1" u="sng" kern="100" dirty="0">
                <a:effectLst/>
                <a:latin typeface="Calibri" panose="020F0502020204030204" pitchFamily="34" charset="0"/>
                <a:ea typeface="Calibri" panose="020F0502020204030204" pitchFamily="34" charset="0"/>
                <a:cs typeface="Times New Roman" panose="02020603050405020304" pitchFamily="18" charset="0"/>
              </a:rPr>
              <a:t>Sunday 12</a:t>
            </a:r>
            <a:r>
              <a:rPr lang="en-GB" sz="9600" b="1" u="sng"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9600" b="1" u="sng" kern="100" dirty="0">
                <a:effectLst/>
                <a:latin typeface="Calibri" panose="020F0502020204030204" pitchFamily="34" charset="0"/>
                <a:ea typeface="Calibri" panose="020F0502020204030204" pitchFamily="34" charset="0"/>
                <a:cs typeface="Times New Roman" panose="02020603050405020304" pitchFamily="18" charset="0"/>
              </a:rPr>
              <a:t> May 2024.</a:t>
            </a:r>
          </a:p>
          <a:p>
            <a:r>
              <a:rPr lang="en-GB" sz="9600" kern="100" dirty="0">
                <a:effectLst/>
                <a:latin typeface="Calibri" panose="020F0502020204030204" pitchFamily="34" charset="0"/>
                <a:ea typeface="Calibri" panose="020F0502020204030204" pitchFamily="34" charset="0"/>
                <a:cs typeface="Times New Roman" panose="02020603050405020304" pitchFamily="18" charset="0"/>
              </a:rPr>
              <a:t>After initial check-in </a:t>
            </a:r>
            <a:r>
              <a:rPr lang="en-GB" sz="9600" kern="100" dirty="0">
                <a:latin typeface="Calibri" panose="020F0502020204030204" pitchFamily="34" charset="0"/>
                <a:ea typeface="Calibri" panose="020F0502020204030204" pitchFamily="34" charset="0"/>
                <a:cs typeface="Times New Roman" panose="02020603050405020304" pitchFamily="18" charset="0"/>
              </a:rPr>
              <a:t>at</a:t>
            </a:r>
            <a:r>
              <a:rPr lang="en-GB" sz="9600" kern="100" dirty="0">
                <a:effectLst/>
                <a:latin typeface="Calibri" panose="020F0502020204030204" pitchFamily="34" charset="0"/>
                <a:ea typeface="Calibri" panose="020F0502020204030204" pitchFamily="34" charset="0"/>
                <a:cs typeface="Times New Roman" panose="02020603050405020304" pitchFamily="18" charset="0"/>
              </a:rPr>
              <a:t> the hall, Marshal Point allocated will be made</a:t>
            </a:r>
            <a:r>
              <a:rPr lang="en-GB" sz="9600" kern="100" dirty="0">
                <a:latin typeface="Calibri" panose="020F0502020204030204" pitchFamily="34" charset="0"/>
                <a:ea typeface="Calibri" panose="020F0502020204030204" pitchFamily="34" charset="0"/>
                <a:cs typeface="Times New Roman" panose="02020603050405020304" pitchFamily="18" charset="0"/>
              </a:rPr>
              <a:t>. M</a:t>
            </a:r>
            <a:r>
              <a:rPr lang="en-GB" sz="9600" kern="100" dirty="0">
                <a:effectLst/>
                <a:latin typeface="Calibri" panose="020F0502020204030204" pitchFamily="34" charset="0"/>
                <a:ea typeface="Calibri" panose="020F0502020204030204" pitchFamily="34" charset="0"/>
                <a:cs typeface="Times New Roman" panose="02020603050405020304" pitchFamily="18" charset="0"/>
              </a:rPr>
              <a:t>arshals will go to their allocated zones </a:t>
            </a:r>
            <a:r>
              <a:rPr lang="en-GB" sz="9600" kern="100" dirty="0">
                <a:latin typeface="Calibri" panose="020F0502020204030204" pitchFamily="34" charset="0"/>
                <a:ea typeface="Calibri" panose="020F0502020204030204" pitchFamily="34" charset="0"/>
                <a:cs typeface="Times New Roman" panose="02020603050405020304" pitchFamily="18" charset="0"/>
              </a:rPr>
              <a:t>and</a:t>
            </a:r>
            <a:r>
              <a:rPr lang="en-GB" sz="9600" kern="100" dirty="0">
                <a:effectLst/>
                <a:latin typeface="Calibri" panose="020F0502020204030204" pitchFamily="34" charset="0"/>
                <a:ea typeface="Calibri" panose="020F0502020204030204" pitchFamily="34" charset="0"/>
                <a:cs typeface="Times New Roman" panose="02020603050405020304" pitchFamily="18" charset="0"/>
              </a:rPr>
              <a:t> a member of the Race committee </a:t>
            </a:r>
            <a:r>
              <a:rPr lang="en-GB" sz="9600" kern="100" dirty="0">
                <a:latin typeface="Calibri" panose="020F0502020204030204" pitchFamily="34" charset="0"/>
                <a:ea typeface="Calibri" panose="020F0502020204030204" pitchFamily="34" charset="0"/>
                <a:cs typeface="Times New Roman" panose="02020603050405020304" pitchFamily="18" charset="0"/>
              </a:rPr>
              <a:t>will be on </a:t>
            </a:r>
            <a:r>
              <a:rPr lang="en-GB" sz="9600" kern="100" dirty="0">
                <a:effectLst/>
                <a:latin typeface="Calibri" panose="020F0502020204030204" pitchFamily="34" charset="0"/>
                <a:ea typeface="Calibri" panose="020F0502020204030204" pitchFamily="34" charset="0"/>
                <a:cs typeface="Times New Roman" panose="02020603050405020304" pitchFamily="18" charset="0"/>
              </a:rPr>
              <a:t>hand to answer queries and ensure the following:</a:t>
            </a:r>
          </a:p>
          <a:p>
            <a:r>
              <a:rPr lang="en-GB" sz="9600" kern="100" dirty="0">
                <a:effectLst/>
                <a:latin typeface="Calibri" panose="020F0502020204030204" pitchFamily="34" charset="0"/>
                <a:ea typeface="Calibri" panose="020F0502020204030204" pitchFamily="34" charset="0"/>
                <a:cs typeface="Times New Roman" panose="02020603050405020304" pitchFamily="18" charset="0"/>
              </a:rPr>
              <a:t>Provision of Hi Viz vest</a:t>
            </a:r>
          </a:p>
          <a:p>
            <a:r>
              <a:rPr lang="en-GB" sz="9600" kern="100" dirty="0">
                <a:effectLst/>
                <a:latin typeface="Calibri" panose="020F0502020204030204" pitchFamily="34" charset="0"/>
                <a:ea typeface="Calibri" panose="020F0502020204030204" pitchFamily="34" charset="0"/>
                <a:cs typeface="Times New Roman" panose="02020603050405020304" pitchFamily="18" charset="0"/>
              </a:rPr>
              <a:t>Allocation of two-way radio if required (instruction on use and return will be made)</a:t>
            </a:r>
          </a:p>
          <a:p>
            <a:r>
              <a:rPr lang="en-GB" sz="9600" kern="100" dirty="0">
                <a:effectLst/>
                <a:latin typeface="Calibri" panose="020F0502020204030204" pitchFamily="34" charset="0"/>
                <a:ea typeface="Calibri" panose="020F0502020204030204" pitchFamily="34" charset="0"/>
                <a:cs typeface="Times New Roman" panose="02020603050405020304" pitchFamily="18" charset="0"/>
              </a:rPr>
              <a:t>Provision of breakfast (at registration) and lunch pack</a:t>
            </a:r>
          </a:p>
          <a:p>
            <a:r>
              <a:rPr lang="en-GB" sz="9600" kern="100" dirty="0">
                <a:effectLst/>
                <a:latin typeface="Calibri" panose="020F0502020204030204" pitchFamily="34" charset="0"/>
                <a:ea typeface="Calibri" panose="020F0502020204030204" pitchFamily="34" charset="0"/>
                <a:cs typeface="Times New Roman" panose="02020603050405020304" pitchFamily="18" charset="0"/>
              </a:rPr>
              <a:t>Details of transportation if appropriate</a:t>
            </a:r>
          </a:p>
          <a:p>
            <a:r>
              <a:rPr lang="en-GB" sz="9600" kern="100" dirty="0">
                <a:latin typeface="Calibri" panose="020F0502020204030204" pitchFamily="34" charset="0"/>
                <a:ea typeface="Calibri" panose="020F0502020204030204" pitchFamily="34" charset="0"/>
                <a:cs typeface="Times New Roman" panose="02020603050405020304" pitchFamily="18" charset="0"/>
              </a:rPr>
              <a:t>Details of telephone numbers for key contacts.</a:t>
            </a:r>
          </a:p>
          <a:p>
            <a:endParaRPr lang="en-GB" sz="96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200"/>
              </a:spcBef>
              <a:buNone/>
            </a:pPr>
            <a:r>
              <a:rPr lang="en-GB" sz="9600" b="1" kern="100" dirty="0">
                <a:effectLst/>
                <a:latin typeface="Calibri Light" panose="020F0302020204030204" pitchFamily="34" charset="0"/>
                <a:ea typeface="Times New Roman" panose="02020603050405020304" pitchFamily="18" charset="0"/>
                <a:cs typeface="Times New Roman" panose="02020603050405020304" pitchFamily="18" charset="0"/>
              </a:rPr>
              <a:t>Zones</a:t>
            </a:r>
          </a:p>
          <a:p>
            <a:pPr marL="342900" lvl="0" indent="-342900">
              <a:lnSpc>
                <a:spcPct val="107000"/>
              </a:lnSpc>
              <a:buFont typeface="+mj-lt"/>
              <a:buAutoNum type="alphaUcPeriod"/>
            </a:pPr>
            <a:r>
              <a:rPr lang="en-GB" sz="9600" kern="100" dirty="0">
                <a:effectLst/>
                <a:latin typeface="Calibri" panose="020F0502020204030204" pitchFamily="34" charset="0"/>
                <a:ea typeface="Calibri" panose="020F0502020204030204" pitchFamily="34" charset="0"/>
                <a:cs typeface="Times New Roman" panose="02020603050405020304" pitchFamily="18" charset="0"/>
              </a:rPr>
              <a:t>Marshal Points – 1 to 13 inclusive</a:t>
            </a:r>
          </a:p>
          <a:p>
            <a:pPr marL="342900" lvl="0" indent="-342900">
              <a:lnSpc>
                <a:spcPct val="107000"/>
              </a:lnSpc>
              <a:buFont typeface="+mj-lt"/>
              <a:buAutoNum type="alphaUcPeriod"/>
            </a:pPr>
            <a:r>
              <a:rPr lang="en-GB" sz="9600" kern="100" dirty="0">
                <a:effectLst/>
                <a:latin typeface="Calibri" panose="020F0502020204030204" pitchFamily="34" charset="0"/>
                <a:ea typeface="Calibri" panose="020F0502020204030204" pitchFamily="34" charset="0"/>
                <a:cs typeface="Times New Roman" panose="02020603050405020304" pitchFamily="18" charset="0"/>
              </a:rPr>
              <a:t>Marshal Points – 14 to 18 inclusive</a:t>
            </a:r>
          </a:p>
          <a:p>
            <a:pPr marL="342900" lvl="0" indent="-342900">
              <a:lnSpc>
                <a:spcPct val="107000"/>
              </a:lnSpc>
              <a:spcAft>
                <a:spcPts val="800"/>
              </a:spcAft>
              <a:buFont typeface="+mj-lt"/>
              <a:buAutoNum type="alphaUcPeriod"/>
            </a:pPr>
            <a:r>
              <a:rPr lang="en-GB" sz="9600" kern="100" dirty="0">
                <a:effectLst/>
                <a:latin typeface="Calibri" panose="020F0502020204030204" pitchFamily="34" charset="0"/>
                <a:ea typeface="Calibri" panose="020F0502020204030204" pitchFamily="34" charset="0"/>
                <a:cs typeface="Times New Roman" panose="02020603050405020304" pitchFamily="18" charset="0"/>
              </a:rPr>
              <a:t>Marshal Points – 19 to 24 inclusive</a:t>
            </a:r>
          </a:p>
          <a:p>
            <a:endParaRPr lang="en-US" dirty="0"/>
          </a:p>
        </p:txBody>
      </p:sp>
      <p:pic>
        <p:nvPicPr>
          <p:cNvPr id="5122" name="Picture 2" descr="Run Garioch | Inverurie">
            <a:extLst>
              <a:ext uri="{FF2B5EF4-FFF2-40B4-BE49-F238E27FC236}">
                <a16:creationId xmlns:a16="http://schemas.microsoft.com/office/drawing/2014/main" id="{82AFE4EF-F61B-F544-B909-84757760F5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0900" y="3952875"/>
            <a:ext cx="2540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B7EF0F76-81D6-3844-BED5-E372D57B064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034036174"/>
      </p:ext>
    </p:extLst>
  </p:cSld>
  <p:clrMapOvr>
    <a:masterClrMapping/>
  </p:clrMapOvr>
  <mc:AlternateContent xmlns:mc="http://schemas.openxmlformats.org/markup-compatibility/2006" xmlns:p14="http://schemas.microsoft.com/office/powerpoint/2010/main">
    <mc:Choice Requires="p14">
      <p:transition spd="slow" p14:dur="2000" advTm="67548"/>
    </mc:Choice>
    <mc:Fallback xmlns="">
      <p:transition spd="slow" advTm="67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2" end="2"/>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3" end="3"/>
                                            </p:txEl>
                                          </p:spTgt>
                                        </p:tgtEl>
                                      </p:cBhvr>
                                    </p:animEffect>
                                  </p:childTnLst>
                                </p:cTn>
                              </p:par>
                              <p:par>
                                <p:cTn id="29" presetID="12" presetClass="entr" presetSubtype="4"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par>
                                <p:cTn id="33" presetID="1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5" end="5"/>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46" dur="500"/>
                                        <p:tgtEl>
                                          <p:spTgt spid="3">
                                            <p:txEl>
                                              <p:pRg st="8" end="8"/>
                                            </p:txEl>
                                          </p:spTgt>
                                        </p:tgtEl>
                                      </p:cBhvr>
                                    </p:animEffect>
                                  </p:childTnLst>
                                </p:cTn>
                              </p:par>
                              <p:par>
                                <p:cTn id="47" presetID="1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
                                            <p:txEl>
                                              <p:pRg st="9" end="9"/>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54" dur="500"/>
                                        <p:tgtEl>
                                          <p:spTgt spid="3">
                                            <p:txEl>
                                              <p:pRg st="10" end="10"/>
                                            </p:txEl>
                                          </p:spTgt>
                                        </p:tgtEl>
                                      </p:cBhvr>
                                    </p:animEffect>
                                  </p:childTnLst>
                                </p:cTn>
                              </p:par>
                              <p:par>
                                <p:cTn id="55" presetID="12" presetClass="entr" presetSubtype="4" fill="hold" nodeType="with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 calcmode="lin" valueType="num">
                                      <p:cBhvr additive="base">
                                        <p:cTn id="57" dur="500"/>
                                        <p:tgtEl>
                                          <p:spTgt spid="3">
                                            <p:txEl>
                                              <p:pRg st="11" end="11"/>
                                            </p:txEl>
                                          </p:spTgt>
                                        </p:tgtEl>
                                        <p:attrNameLst>
                                          <p:attrName>ppt_y</p:attrName>
                                        </p:attrNameLst>
                                      </p:cBhvr>
                                      <p:tavLst>
                                        <p:tav tm="0">
                                          <p:val>
                                            <p:strVal val="#ppt_y+#ppt_h*1.125000"/>
                                          </p:val>
                                        </p:tav>
                                        <p:tav tm="100000">
                                          <p:val>
                                            <p:strVal val="#ppt_y"/>
                                          </p:val>
                                        </p:tav>
                                      </p:tavLst>
                                    </p:anim>
                                    <p:animEffect transition="in" filter="wipe(up)">
                                      <p:cBhvr>
                                        <p:cTn id="5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609AE-2A17-934C-B81D-3F5949F2A894}"/>
              </a:ext>
            </a:extLst>
          </p:cNvPr>
          <p:cNvSpPr>
            <a:spLocks noGrp="1"/>
          </p:cNvSpPr>
          <p:nvPr>
            <p:ph type="title"/>
          </p:nvPr>
        </p:nvSpPr>
        <p:spPr/>
        <p:txBody>
          <a:bodyPr/>
          <a:lstStyle/>
          <a:p>
            <a:pPr algn="ctr"/>
            <a:r>
              <a:rPr lang="en-US" b="1" dirty="0"/>
              <a:t>Transportation</a:t>
            </a:r>
          </a:p>
        </p:txBody>
      </p:sp>
      <p:sp>
        <p:nvSpPr>
          <p:cNvPr id="3" name="Content Placeholder 2">
            <a:extLst>
              <a:ext uri="{FF2B5EF4-FFF2-40B4-BE49-F238E27FC236}">
                <a16:creationId xmlns:a16="http://schemas.microsoft.com/office/drawing/2014/main" id="{075A2CB9-BBDF-674C-9D89-EE6524954A7F}"/>
              </a:ext>
            </a:extLst>
          </p:cNvPr>
          <p:cNvSpPr>
            <a:spLocks noGrp="1"/>
          </p:cNvSpPr>
          <p:nvPr>
            <p:ph idx="1"/>
          </p:nvPr>
        </p:nvSpPr>
        <p:spPr>
          <a:xfrm>
            <a:off x="838200" y="1790700"/>
            <a:ext cx="10515600" cy="4826000"/>
          </a:xfrm>
        </p:spPr>
        <p:txBody>
          <a:bodyPr>
            <a:normAutofit/>
          </a:bodyPr>
          <a:lstStyle/>
          <a:p>
            <a:pPr>
              <a:lnSpc>
                <a:spcPct val="107000"/>
              </a:lnSpc>
              <a:spcAft>
                <a:spcPts val="800"/>
              </a:spcAft>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Transportation by Mini-Bus will be provided by GSC to certain Marshal Points in time for race start and collection made after the last runners have cleared the various marshal points and roads re-opened.</a:t>
            </a:r>
          </a:p>
          <a:p>
            <a:r>
              <a:rPr lang="en-GB" sz="2400" kern="100" dirty="0">
                <a:effectLst/>
                <a:latin typeface="Calibri" panose="020F0502020204030204" pitchFamily="34" charset="0"/>
                <a:ea typeface="Calibri" panose="020F0502020204030204" pitchFamily="34" charset="0"/>
                <a:cs typeface="Times New Roman" panose="02020603050405020304" pitchFamily="18" charset="0"/>
              </a:rPr>
              <a:t>All other Marshal Points to be accessed on foot – Marshals should ensure they allow sufficient time to reach their location.</a:t>
            </a:r>
          </a:p>
          <a:p>
            <a:r>
              <a:rPr lang="en-GB" sz="2400" kern="100" dirty="0">
                <a:effectLst/>
                <a:latin typeface="Calibri" panose="020F0502020204030204" pitchFamily="34" charset="0"/>
                <a:ea typeface="Calibri" panose="020F0502020204030204" pitchFamily="34" charset="0"/>
                <a:cs typeface="Times New Roman" panose="02020603050405020304" pitchFamily="18" charset="0"/>
              </a:rPr>
              <a:t>Marshal </a:t>
            </a:r>
            <a:r>
              <a:rPr lang="en-GB" sz="2400" b="1" kern="100" dirty="0">
                <a:effectLst/>
                <a:latin typeface="Calibri" panose="020F0502020204030204" pitchFamily="34" charset="0"/>
                <a:ea typeface="Calibri" panose="020F0502020204030204" pitchFamily="34" charset="0"/>
                <a:cs typeface="Times New Roman" panose="02020603050405020304" pitchFamily="18" charset="0"/>
              </a:rPr>
              <a:t>1</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 in situ by 08:00</a:t>
            </a:r>
          </a:p>
          <a:p>
            <a:r>
              <a:rPr lang="en-GB" sz="2400" kern="100" dirty="0">
                <a:effectLst/>
                <a:latin typeface="Calibri" panose="020F0502020204030204" pitchFamily="34" charset="0"/>
                <a:ea typeface="Calibri" panose="020F0502020204030204" pitchFamily="34" charset="0"/>
                <a:cs typeface="Times New Roman" panose="02020603050405020304" pitchFamily="18" charset="0"/>
              </a:rPr>
              <a:t>Marshals </a:t>
            </a:r>
            <a:r>
              <a:rPr lang="en-GB" sz="2400" b="1" kern="100" dirty="0">
                <a:effectLst/>
                <a:latin typeface="Calibri" panose="020F0502020204030204" pitchFamily="34" charset="0"/>
                <a:ea typeface="Calibri" panose="020F0502020204030204" pitchFamily="34" charset="0"/>
                <a:cs typeface="Times New Roman" panose="02020603050405020304" pitchFamily="18" charset="0"/>
              </a:rPr>
              <a:t>2-13</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inclusive – Depart no later than 08:30</a:t>
            </a:r>
          </a:p>
          <a:p>
            <a:r>
              <a:rPr lang="en-GB" sz="2400" kern="100" dirty="0">
                <a:effectLst/>
                <a:latin typeface="Calibri" panose="020F0502020204030204" pitchFamily="34" charset="0"/>
                <a:ea typeface="Calibri" panose="020F0502020204030204" pitchFamily="34" charset="0"/>
                <a:cs typeface="Times New Roman" panose="02020603050405020304" pitchFamily="18" charset="0"/>
              </a:rPr>
              <a:t>Marshals </a:t>
            </a:r>
            <a:r>
              <a:rPr lang="en-GB" sz="2400" b="1" kern="100" dirty="0">
                <a:effectLst/>
                <a:latin typeface="Calibri" panose="020F0502020204030204" pitchFamily="34" charset="0"/>
                <a:ea typeface="Calibri" panose="020F0502020204030204" pitchFamily="34" charset="0"/>
                <a:cs typeface="Times New Roman" panose="02020603050405020304" pitchFamily="18" charset="0"/>
              </a:rPr>
              <a:t>14, 15 &amp; 16</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 Depart no later than 09:30</a:t>
            </a:r>
          </a:p>
          <a:p>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Transportation for Marshals at Points </a:t>
            </a:r>
            <a:r>
              <a:rPr lang="en-GB" sz="2400" b="1" kern="100" dirty="0">
                <a:effectLst/>
                <a:latin typeface="Calibri" panose="020F0502020204030204" pitchFamily="34" charset="0"/>
                <a:ea typeface="Calibri" panose="020F0502020204030204" pitchFamily="34" charset="0"/>
                <a:cs typeface="Times New Roman" panose="02020603050405020304" pitchFamily="18" charset="0"/>
              </a:rPr>
              <a:t>17 to 24</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inclusive, will meet with drivers in the Registration hall at 08:45 where they will travel on foot to the buses which will leave at 09:00</a:t>
            </a:r>
            <a:r>
              <a:rPr lang="en-GB" sz="2400" kern="100" dirty="0">
                <a:latin typeface="Calibri" panose="020F0502020204030204" pitchFamily="34" charset="0"/>
                <a:ea typeface="Calibri" panose="020F0502020204030204" pitchFamily="34" charset="0"/>
                <a:cs typeface="Times New Roman" panose="02020603050405020304" pitchFamily="18" charset="0"/>
              </a:rPr>
              <a:t> sharp (so they can be away before the 5k </a:t>
            </a:r>
            <a:r>
              <a:rPr lang="en-GB" sz="2400" kern="100">
                <a:latin typeface="Calibri" panose="020F0502020204030204" pitchFamily="34" charset="0"/>
                <a:ea typeface="Calibri" panose="020F0502020204030204" pitchFamily="34" charset="0"/>
                <a:cs typeface="Times New Roman" panose="02020603050405020304" pitchFamily="18" charset="0"/>
              </a:rPr>
              <a:t>race starts). </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146" name="Picture 2" descr="Minibus - Download free icons">
            <a:extLst>
              <a:ext uri="{FF2B5EF4-FFF2-40B4-BE49-F238E27FC236}">
                <a16:creationId xmlns:a16="http://schemas.microsoft.com/office/drawing/2014/main" id="{0058C299-4831-384B-8E70-4DF51C553D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0701" y="0"/>
            <a:ext cx="1790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D9B86250-370F-8E4E-94CB-58A3C165498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050457142"/>
      </p:ext>
    </p:extLst>
  </p:cSld>
  <p:clrMapOvr>
    <a:masterClrMapping/>
  </p:clrMapOvr>
  <mc:AlternateContent xmlns:mc="http://schemas.openxmlformats.org/markup-compatibility/2006" xmlns:p14="http://schemas.microsoft.com/office/powerpoint/2010/main">
    <mc:Choice Requires="p14">
      <p:transition spd="slow" p14:dur="2000" advTm="53893"/>
    </mc:Choice>
    <mc:Fallback xmlns="">
      <p:transition spd="slow" advTm="53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2" end="2"/>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3" end="3"/>
                                            </p:txEl>
                                          </p:spTgt>
                                        </p:tgtEl>
                                      </p:cBhvr>
                                    </p:animEffect>
                                  </p:childTnLst>
                                </p:cTn>
                              </p:par>
                              <p:par>
                                <p:cTn id="29" presetID="12" presetClass="entr" presetSubtype="4"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par>
                                <p:cTn id="33" presetID="1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EBA34-F53F-5748-B2BE-A92F62D954DF}"/>
              </a:ext>
            </a:extLst>
          </p:cNvPr>
          <p:cNvSpPr>
            <a:spLocks noGrp="1"/>
          </p:cNvSpPr>
          <p:nvPr>
            <p:ph type="title"/>
          </p:nvPr>
        </p:nvSpPr>
        <p:spPr/>
        <p:txBody>
          <a:bodyPr/>
          <a:lstStyle/>
          <a:p>
            <a:pPr algn="ctr"/>
            <a:r>
              <a:rPr lang="en-US" b="1" dirty="0"/>
              <a:t>Marshal Duties </a:t>
            </a:r>
          </a:p>
        </p:txBody>
      </p:sp>
      <p:sp>
        <p:nvSpPr>
          <p:cNvPr id="3" name="Content Placeholder 2">
            <a:extLst>
              <a:ext uri="{FF2B5EF4-FFF2-40B4-BE49-F238E27FC236}">
                <a16:creationId xmlns:a16="http://schemas.microsoft.com/office/drawing/2014/main" id="{D9D88AA1-932B-9544-A636-E6E1D4D1B79F}"/>
              </a:ext>
            </a:extLst>
          </p:cNvPr>
          <p:cNvSpPr>
            <a:spLocks noGrp="1"/>
          </p:cNvSpPr>
          <p:nvPr>
            <p:ph idx="1"/>
          </p:nvPr>
        </p:nvSpPr>
        <p:spPr>
          <a:xfrm>
            <a:off x="838200" y="1690688"/>
            <a:ext cx="10515600" cy="4351338"/>
          </a:xfrm>
        </p:spPr>
        <p:txBody>
          <a:bodyPr>
            <a:normAutofit/>
          </a:bodyPr>
          <a:lstStyle/>
          <a:p>
            <a:r>
              <a:rPr lang="en-US" dirty="0"/>
              <a:t>Please familiarize yourself with the separate ‘Marshal Duties’ document as this will provide detailed information on your specific marshal point. </a:t>
            </a:r>
          </a:p>
          <a:p>
            <a:r>
              <a:rPr lang="en-US" dirty="0"/>
              <a:t>Ensure you wear your Marshal Hi Viz vest at all times. </a:t>
            </a:r>
          </a:p>
          <a:p>
            <a:r>
              <a:rPr lang="en-US" dirty="0"/>
              <a:t>Work with the Traffic Management (Alba). Ensure all road closures remain in place until instructed by Race Control/Alba that they can be re-opened. </a:t>
            </a:r>
          </a:p>
          <a:p>
            <a:r>
              <a:rPr lang="en-GB" sz="2600" kern="100" dirty="0">
                <a:effectLst/>
                <a:latin typeface="Calibri" panose="020F0502020204030204" pitchFamily="34" charset="0"/>
                <a:ea typeface="Courier New" panose="02070309020205020404" pitchFamily="49" charset="0"/>
                <a:cs typeface="Times New Roman" panose="02020603050405020304" pitchFamily="18" charset="0"/>
              </a:rPr>
              <a:t>Direct and help runners along the route. If any athletes retire from the race, take their details and pass these on to Race Control/Committee member as soon as possible. </a:t>
            </a:r>
          </a:p>
          <a:p>
            <a:endParaRPr lang="en-US" dirty="0"/>
          </a:p>
        </p:txBody>
      </p:sp>
      <p:pic>
        <p:nvPicPr>
          <p:cNvPr id="4" name="Audio 3">
            <a:hlinkClick r:id="" action="ppaction://media"/>
            <a:extLst>
              <a:ext uri="{FF2B5EF4-FFF2-40B4-BE49-F238E27FC236}">
                <a16:creationId xmlns:a16="http://schemas.microsoft.com/office/drawing/2014/main" id="{E4C843B5-5DD6-6345-9D0A-33D1323DE9B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124410447"/>
      </p:ext>
    </p:extLst>
  </p:cSld>
  <p:clrMapOvr>
    <a:masterClrMapping/>
  </p:clrMapOvr>
  <mc:AlternateContent xmlns:mc="http://schemas.openxmlformats.org/markup-compatibility/2006" xmlns:p14="http://schemas.microsoft.com/office/powerpoint/2010/main">
    <mc:Choice Requires="p14">
      <p:transition spd="slow" p14:dur="2000" advTm="43100"/>
    </mc:Choice>
    <mc:Fallback xmlns="">
      <p:transition spd="slow" advTm="43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70C95-CCA7-1B4F-9727-B53FF12F38BB}"/>
              </a:ext>
            </a:extLst>
          </p:cNvPr>
          <p:cNvSpPr>
            <a:spLocks noGrp="1"/>
          </p:cNvSpPr>
          <p:nvPr>
            <p:ph type="title"/>
          </p:nvPr>
        </p:nvSpPr>
        <p:spPr>
          <a:xfrm>
            <a:off x="838200" y="139700"/>
            <a:ext cx="10515600" cy="1325563"/>
          </a:xfrm>
        </p:spPr>
        <p:txBody>
          <a:bodyPr/>
          <a:lstStyle/>
          <a:p>
            <a:pPr algn="ctr"/>
            <a:r>
              <a:rPr lang="en-US" b="1" dirty="0"/>
              <a:t>Marshal Duties</a:t>
            </a:r>
          </a:p>
        </p:txBody>
      </p:sp>
      <p:sp>
        <p:nvSpPr>
          <p:cNvPr id="3" name="Content Placeholder 2">
            <a:extLst>
              <a:ext uri="{FF2B5EF4-FFF2-40B4-BE49-F238E27FC236}">
                <a16:creationId xmlns:a16="http://schemas.microsoft.com/office/drawing/2014/main" id="{E461FC43-6934-3549-B007-F1CD3256CDAB}"/>
              </a:ext>
            </a:extLst>
          </p:cNvPr>
          <p:cNvSpPr>
            <a:spLocks noGrp="1"/>
          </p:cNvSpPr>
          <p:nvPr>
            <p:ph idx="1"/>
          </p:nvPr>
        </p:nvSpPr>
        <p:spPr>
          <a:xfrm>
            <a:off x="838200" y="1342231"/>
            <a:ext cx="10515600" cy="4351338"/>
          </a:xfrm>
        </p:spPr>
        <p:txBody>
          <a:bodyPr/>
          <a:lstStyle/>
          <a:p>
            <a:r>
              <a:rPr lang="en-GB" sz="2400" kern="100" dirty="0">
                <a:effectLst/>
                <a:latin typeface="Calibri" panose="020F0502020204030204" pitchFamily="34" charset="0"/>
                <a:ea typeface="Courier New" panose="02070309020205020404" pitchFamily="49" charset="0"/>
                <a:cs typeface="Times New Roman" panose="02020603050405020304" pitchFamily="18" charset="0"/>
              </a:rPr>
              <a:t>If any runners require medical assistance, please advise Course Supervisor or Polic</a:t>
            </a:r>
            <a:r>
              <a:rPr lang="en-GB" sz="2400" kern="100" dirty="0">
                <a:latin typeface="Calibri" panose="020F0502020204030204" pitchFamily="34" charset="0"/>
                <a:ea typeface="Courier New" panose="02070309020205020404" pitchFamily="49" charset="0"/>
                <a:cs typeface="Times New Roman" panose="02020603050405020304" pitchFamily="18" charset="0"/>
              </a:rPr>
              <a:t>e Officer as soon as possible. </a:t>
            </a:r>
          </a:p>
          <a:p>
            <a:r>
              <a:rPr lang="en-GB" sz="2400" kern="0" dirty="0">
                <a:effectLst/>
                <a:latin typeface="Calibri" panose="020F0502020204030204" pitchFamily="34" charset="0"/>
                <a:ea typeface="Courier New" panose="02070309020205020404" pitchFamily="49" charset="0"/>
                <a:cs typeface="Calibri" panose="020F0502020204030204" pitchFamily="34" charset="0"/>
              </a:rPr>
              <a:t>Return </a:t>
            </a:r>
            <a:r>
              <a:rPr lang="en-GB" sz="2400" kern="0" dirty="0">
                <a:latin typeface="Calibri" panose="020F0502020204030204" pitchFamily="34" charset="0"/>
                <a:ea typeface="Courier New" panose="02070309020205020404" pitchFamily="49" charset="0"/>
                <a:cs typeface="Calibri" panose="020F0502020204030204" pitchFamily="34" charset="0"/>
              </a:rPr>
              <a:t>Hi Viz </a:t>
            </a:r>
            <a:r>
              <a:rPr lang="en-GB" sz="2400" kern="0" dirty="0">
                <a:effectLst/>
                <a:latin typeface="Calibri" panose="020F0502020204030204" pitchFamily="34" charset="0"/>
                <a:ea typeface="Courier New" panose="02070309020205020404" pitchFamily="49" charset="0"/>
                <a:cs typeface="Calibri" panose="020F0502020204030204" pitchFamily="34" charset="0"/>
              </a:rPr>
              <a:t>Vest and Radio (if supplied) to Registration Team at the Garioch Sports Centre after the completion of duties.</a:t>
            </a:r>
            <a:endParaRPr lang="en-GB" sz="2400" kern="100" dirty="0">
              <a:latin typeface="Calibri" panose="020F0502020204030204" pitchFamily="34" charset="0"/>
              <a:ea typeface="Courier New" panose="02070309020205020404" pitchFamily="49" charset="0"/>
              <a:cs typeface="Times New Roman" panose="02020603050405020304" pitchFamily="18" charset="0"/>
            </a:endParaRPr>
          </a:p>
          <a:p>
            <a:r>
              <a:rPr lang="en-GB" sz="2400" kern="0" dirty="0">
                <a:effectLst/>
                <a:latin typeface="Calibri" panose="020F0502020204030204" pitchFamily="34" charset="0"/>
                <a:ea typeface="Courier New" panose="02070309020205020404" pitchFamily="49" charset="0"/>
                <a:cs typeface="Calibri" panose="020F0502020204030204" pitchFamily="34" charset="0"/>
              </a:rPr>
              <a:t>In the event of any altercation with a 3</a:t>
            </a:r>
            <a:r>
              <a:rPr lang="en-GB" sz="2400" kern="0" baseline="30000" dirty="0">
                <a:effectLst/>
                <a:latin typeface="Calibri" panose="020F0502020204030204" pitchFamily="34" charset="0"/>
                <a:ea typeface="Courier New" panose="02070309020205020404" pitchFamily="49" charset="0"/>
                <a:cs typeface="Calibri" panose="020F0502020204030204" pitchFamily="34" charset="0"/>
              </a:rPr>
              <a:t>rd</a:t>
            </a:r>
            <a:r>
              <a:rPr lang="en-GB" sz="2400" kern="0" dirty="0">
                <a:effectLst/>
                <a:latin typeface="Calibri" panose="020F0502020204030204" pitchFamily="34" charset="0"/>
                <a:ea typeface="Courier New" panose="02070309020205020404" pitchFamily="49" charset="0"/>
                <a:cs typeface="Calibri" panose="020F0502020204030204" pitchFamily="34" charset="0"/>
              </a:rPr>
              <a:t> party, where possible take a note of any car registration and report details to the Assistant Race Director/Race Committee member. </a:t>
            </a:r>
          </a:p>
          <a:p>
            <a:r>
              <a:rPr lang="en-GB" sz="2400" kern="0" dirty="0">
                <a:latin typeface="Calibri" panose="020F0502020204030204" pitchFamily="34" charset="0"/>
                <a:cs typeface="Calibri" panose="020F0502020204030204" pitchFamily="34" charset="0"/>
              </a:rPr>
              <a:t>Please dress appropriately and for all conditions as the weather can change suddenly… we are in the North East of Scotland after all!</a:t>
            </a:r>
            <a:endParaRPr lang="en-US" dirty="0"/>
          </a:p>
        </p:txBody>
      </p:sp>
      <p:pic>
        <p:nvPicPr>
          <p:cNvPr id="7174" name="Picture 6" descr="Vector cartoon weather forecast icon in comic style. Sun with clouds  concept illustration pictogram. Cloud with rain business splash effect  concept. 16151663 Vector Art at Vecteezy">
            <a:extLst>
              <a:ext uri="{FF2B5EF4-FFF2-40B4-BE49-F238E27FC236}">
                <a16:creationId xmlns:a16="http://schemas.microsoft.com/office/drawing/2014/main" id="{B368C224-D782-AD4F-B16F-80C70F94FF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0100" y="44323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5361C064-2F00-744C-9322-335FE9C3E1D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537810390"/>
      </p:ext>
    </p:extLst>
  </p:cSld>
  <p:clrMapOvr>
    <a:masterClrMapping/>
  </p:clrMapOvr>
  <mc:AlternateContent xmlns:mc="http://schemas.openxmlformats.org/markup-compatibility/2006" xmlns:p14="http://schemas.microsoft.com/office/powerpoint/2010/main">
    <mc:Choice Requires="p14">
      <p:transition spd="slow" p14:dur="2000" advTm="60078"/>
    </mc:Choice>
    <mc:Fallback xmlns="">
      <p:transition spd="slow" advTm="60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7174"/>
                                        </p:tgtEl>
                                        <p:attrNameLst>
                                          <p:attrName>style.visibility</p:attrName>
                                        </p:attrNameLst>
                                      </p:cBhvr>
                                      <p:to>
                                        <p:strVal val="visible"/>
                                      </p:to>
                                    </p:set>
                                    <p:animEffect transition="in" filter="circle(in)">
                                      <p:cBhvr>
                                        <p:cTn id="35" dur="20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94EE-EF9E-5949-B945-076F5A3A0514}"/>
              </a:ext>
            </a:extLst>
          </p:cNvPr>
          <p:cNvSpPr>
            <a:spLocks noGrp="1"/>
          </p:cNvSpPr>
          <p:nvPr>
            <p:ph type="title"/>
          </p:nvPr>
        </p:nvSpPr>
        <p:spPr/>
        <p:txBody>
          <a:bodyPr/>
          <a:lstStyle/>
          <a:p>
            <a:pPr algn="ctr"/>
            <a:r>
              <a:rPr lang="en-US" b="1" dirty="0"/>
              <a:t>Marshal Duties</a:t>
            </a:r>
            <a:endParaRPr lang="en-US" dirty="0"/>
          </a:p>
        </p:txBody>
      </p:sp>
      <p:sp>
        <p:nvSpPr>
          <p:cNvPr id="3" name="Content Placeholder 2">
            <a:extLst>
              <a:ext uri="{FF2B5EF4-FFF2-40B4-BE49-F238E27FC236}">
                <a16:creationId xmlns:a16="http://schemas.microsoft.com/office/drawing/2014/main" id="{866227A2-A1A9-3E49-BA0D-1BE50771350E}"/>
              </a:ext>
            </a:extLst>
          </p:cNvPr>
          <p:cNvSpPr>
            <a:spLocks noGrp="1"/>
          </p:cNvSpPr>
          <p:nvPr>
            <p:ph idx="1"/>
          </p:nvPr>
        </p:nvSpPr>
        <p:spPr>
          <a:xfrm>
            <a:off x="533400" y="1423988"/>
            <a:ext cx="11125200" cy="4351338"/>
          </a:xfrm>
        </p:spPr>
        <p:txBody>
          <a:bodyPr/>
          <a:lstStyle/>
          <a:p>
            <a:endParaRPr lang="en-US" dirty="0"/>
          </a:p>
          <a:p>
            <a:pPr marL="0" indent="0" algn="ctr">
              <a:buNone/>
            </a:pPr>
            <a:endParaRPr lang="en-US" sz="3200" dirty="0"/>
          </a:p>
          <a:p>
            <a:pPr marL="0" indent="0" algn="ctr">
              <a:buNone/>
            </a:pPr>
            <a:r>
              <a:rPr lang="en-US" sz="3200" dirty="0"/>
              <a:t>But most importantly, </a:t>
            </a:r>
            <a:r>
              <a:rPr lang="en-US" sz="3200" b="1" dirty="0"/>
              <a:t>ENJOY</a:t>
            </a:r>
            <a:r>
              <a:rPr lang="en-US" sz="3200" dirty="0"/>
              <a:t> the experience and give the runners the loudest </a:t>
            </a:r>
            <a:r>
              <a:rPr lang="en-US" sz="3200" b="1" dirty="0"/>
              <a:t>SHOUTS</a:t>
            </a:r>
            <a:r>
              <a:rPr lang="en-US" sz="3200" dirty="0"/>
              <a:t> and </a:t>
            </a:r>
            <a:r>
              <a:rPr lang="en-US" sz="3200" b="1" dirty="0"/>
              <a:t>CHEERS </a:t>
            </a:r>
            <a:r>
              <a:rPr lang="en-US" sz="3200" dirty="0"/>
              <a:t>of encouragement that you can! </a:t>
            </a:r>
          </a:p>
          <a:p>
            <a:endParaRPr lang="en-US" dirty="0"/>
          </a:p>
        </p:txBody>
      </p:sp>
      <p:pic>
        <p:nvPicPr>
          <p:cNvPr id="4" name="Picture 4" descr="7,960 Cartoon Cheering Crowd Royalty-Free Photos and Stock Images |  Shutterstock">
            <a:extLst>
              <a:ext uri="{FF2B5EF4-FFF2-40B4-BE49-F238E27FC236}">
                <a16:creationId xmlns:a16="http://schemas.microsoft.com/office/drawing/2014/main" id="{0503E5D9-F6A3-C344-AD01-976B6406D7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7075" y="3926949"/>
            <a:ext cx="6497850" cy="229287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4F6370F2-0073-0C45-BAF8-11672C50843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767000537"/>
      </p:ext>
    </p:extLst>
  </p:cSld>
  <p:clrMapOvr>
    <a:masterClrMapping/>
  </p:clrMapOvr>
  <mc:AlternateContent xmlns:mc="http://schemas.openxmlformats.org/markup-compatibility/2006" xmlns:p14="http://schemas.microsoft.com/office/powerpoint/2010/main">
    <mc:Choice Requires="p14">
      <p:transition spd="slow" p14:dur="2000" advTm="17571"/>
    </mc:Choice>
    <mc:Fallback xmlns="">
      <p:transition spd="slow" advTm="17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C4906-DA84-9D49-A364-AADBE066F075}"/>
              </a:ext>
            </a:extLst>
          </p:cNvPr>
          <p:cNvSpPr>
            <a:spLocks noGrp="1"/>
          </p:cNvSpPr>
          <p:nvPr>
            <p:ph type="title"/>
          </p:nvPr>
        </p:nvSpPr>
        <p:spPr>
          <a:xfrm>
            <a:off x="836194" y="-80211"/>
            <a:ext cx="10515600" cy="1325563"/>
          </a:xfrm>
        </p:spPr>
        <p:txBody>
          <a:bodyPr/>
          <a:lstStyle/>
          <a:p>
            <a:pPr algn="ctr"/>
            <a:r>
              <a:rPr lang="en-US" b="1" dirty="0">
                <a:solidFill>
                  <a:srgbClr val="0070C0"/>
                </a:solidFill>
              </a:rPr>
              <a:t>Mackie’s 5k route</a:t>
            </a:r>
          </a:p>
        </p:txBody>
      </p:sp>
      <p:sp>
        <p:nvSpPr>
          <p:cNvPr id="6" name="Content Placeholder 5">
            <a:extLst>
              <a:ext uri="{FF2B5EF4-FFF2-40B4-BE49-F238E27FC236}">
                <a16:creationId xmlns:a16="http://schemas.microsoft.com/office/drawing/2014/main" id="{8982C8DB-F6D1-4340-A191-644EB0D8D66B}"/>
              </a:ext>
            </a:extLst>
          </p:cNvPr>
          <p:cNvSpPr>
            <a:spLocks noGrp="1"/>
          </p:cNvSpPr>
          <p:nvPr>
            <p:ph idx="1"/>
          </p:nvPr>
        </p:nvSpPr>
        <p:spPr/>
        <p:txBody>
          <a:bodyPr/>
          <a:lstStyle/>
          <a:p>
            <a:endParaRPr lang="en-GB" dirty="0"/>
          </a:p>
          <a:p>
            <a:endParaRPr lang="en-US" dirty="0"/>
          </a:p>
        </p:txBody>
      </p:sp>
      <p:sp>
        <p:nvSpPr>
          <p:cNvPr id="8" name="TextBox 7">
            <a:extLst>
              <a:ext uri="{FF2B5EF4-FFF2-40B4-BE49-F238E27FC236}">
                <a16:creationId xmlns:a16="http://schemas.microsoft.com/office/drawing/2014/main" id="{309AB7E0-F98F-F347-A2C8-CB9E4D3A93E1}"/>
              </a:ext>
            </a:extLst>
          </p:cNvPr>
          <p:cNvSpPr txBox="1"/>
          <p:nvPr/>
        </p:nvSpPr>
        <p:spPr>
          <a:xfrm>
            <a:off x="3046997" y="3244334"/>
            <a:ext cx="6093994" cy="369332"/>
          </a:xfrm>
          <a:prstGeom prst="rect">
            <a:avLst/>
          </a:prstGeom>
          <a:noFill/>
        </p:spPr>
        <p:txBody>
          <a:bodyPr wrap="square">
            <a:spAutoFit/>
          </a:bodyPr>
          <a:lstStyle/>
          <a:p>
            <a:endParaRPr lang="en-GB" dirty="0"/>
          </a:p>
        </p:txBody>
      </p:sp>
      <p:pic>
        <p:nvPicPr>
          <p:cNvPr id="13" name="Picture 12">
            <a:extLst>
              <a:ext uri="{FF2B5EF4-FFF2-40B4-BE49-F238E27FC236}">
                <a16:creationId xmlns:a16="http://schemas.microsoft.com/office/drawing/2014/main" id="{B5E87AA3-9432-BC42-B9C2-E38A2B06BC50}"/>
              </a:ext>
            </a:extLst>
          </p:cNvPr>
          <p:cNvPicPr>
            <a:picLocks noChangeAspect="1"/>
          </p:cNvPicPr>
          <p:nvPr/>
        </p:nvPicPr>
        <p:blipFill>
          <a:blip r:embed="rId5"/>
          <a:stretch>
            <a:fillRect/>
          </a:stretch>
        </p:blipFill>
        <p:spPr>
          <a:xfrm>
            <a:off x="1882842" y="965325"/>
            <a:ext cx="8111389" cy="5731920"/>
          </a:xfrm>
          <a:prstGeom prst="rect">
            <a:avLst/>
          </a:prstGeom>
        </p:spPr>
      </p:pic>
      <p:pic>
        <p:nvPicPr>
          <p:cNvPr id="3" name="Audio 2">
            <a:hlinkClick r:id="" action="ppaction://media"/>
            <a:extLst>
              <a:ext uri="{FF2B5EF4-FFF2-40B4-BE49-F238E27FC236}">
                <a16:creationId xmlns:a16="http://schemas.microsoft.com/office/drawing/2014/main" id="{CD1117B3-C36B-2743-B170-36FC4A27454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605970063"/>
      </p:ext>
    </p:extLst>
  </p:cSld>
  <p:clrMapOvr>
    <a:masterClrMapping/>
  </p:clrMapOvr>
  <mc:AlternateContent xmlns:mc="http://schemas.openxmlformats.org/markup-compatibility/2006" xmlns:p14="http://schemas.microsoft.com/office/powerpoint/2010/main">
    <mc:Choice Requires="p14">
      <p:transition spd="slow" p14:dur="2000" advTm="14669"/>
    </mc:Choice>
    <mc:Fallback xmlns="">
      <p:transition spd="slow" advTm="14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F6EF-74B2-4E48-8213-0AB18EF7A06B}"/>
              </a:ext>
            </a:extLst>
          </p:cNvPr>
          <p:cNvSpPr>
            <a:spLocks noGrp="1"/>
          </p:cNvSpPr>
          <p:nvPr>
            <p:ph type="title"/>
          </p:nvPr>
        </p:nvSpPr>
        <p:spPr/>
        <p:txBody>
          <a:bodyPr/>
          <a:lstStyle/>
          <a:p>
            <a:pPr algn="ctr"/>
            <a:r>
              <a:rPr lang="en-US" b="1" dirty="0">
                <a:solidFill>
                  <a:srgbClr val="0070C0"/>
                </a:solidFill>
              </a:rPr>
              <a:t>Mackie’s 5k route</a:t>
            </a:r>
            <a:endParaRPr lang="en-US" dirty="0"/>
          </a:p>
        </p:txBody>
      </p:sp>
      <p:sp>
        <p:nvSpPr>
          <p:cNvPr id="3" name="Content Placeholder 2">
            <a:extLst>
              <a:ext uri="{FF2B5EF4-FFF2-40B4-BE49-F238E27FC236}">
                <a16:creationId xmlns:a16="http://schemas.microsoft.com/office/drawing/2014/main" id="{62BF09DF-C62F-C248-9C12-D1CE4D3D5255}"/>
              </a:ext>
            </a:extLst>
          </p:cNvPr>
          <p:cNvSpPr>
            <a:spLocks noGrp="1"/>
          </p:cNvSpPr>
          <p:nvPr>
            <p:ph idx="1"/>
          </p:nvPr>
        </p:nvSpPr>
        <p:spPr/>
        <p:txBody>
          <a:bodyPr/>
          <a:lstStyle/>
          <a:p>
            <a:r>
              <a:rPr lang="en-US" dirty="0"/>
              <a:t>5k race starts at 9:15am.</a:t>
            </a:r>
          </a:p>
          <a:p>
            <a:r>
              <a:rPr lang="en-US" dirty="0"/>
              <a:t>About 400 runners – now sold out!</a:t>
            </a:r>
          </a:p>
          <a:p>
            <a:r>
              <a:rPr lang="en-US" dirty="0"/>
              <a:t>Marshal numbers 1 – 13. </a:t>
            </a:r>
          </a:p>
          <a:p>
            <a:r>
              <a:rPr lang="en-US" dirty="0"/>
              <a:t>All marshals for the 5k will walk to their allocated area. </a:t>
            </a:r>
          </a:p>
          <a:p>
            <a:r>
              <a:rPr lang="en-US" dirty="0"/>
              <a:t>We would advise leaving GSC no later than 8.30am to be in position for 9am. </a:t>
            </a:r>
          </a:p>
          <a:p>
            <a:endParaRPr lang="en-US" dirty="0"/>
          </a:p>
        </p:txBody>
      </p:sp>
      <p:pic>
        <p:nvPicPr>
          <p:cNvPr id="4" name="Audio 3">
            <a:hlinkClick r:id="" action="ppaction://media"/>
            <a:extLst>
              <a:ext uri="{FF2B5EF4-FFF2-40B4-BE49-F238E27FC236}">
                <a16:creationId xmlns:a16="http://schemas.microsoft.com/office/drawing/2014/main" id="{DE90D77D-8614-6149-95C2-92F106A9570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26016360"/>
      </p:ext>
    </p:extLst>
  </p:cSld>
  <p:clrMapOvr>
    <a:masterClrMapping/>
  </p:clrMapOvr>
  <mc:AlternateContent xmlns:mc="http://schemas.openxmlformats.org/markup-compatibility/2006" xmlns:p14="http://schemas.microsoft.com/office/powerpoint/2010/main">
    <mc:Choice Requires="p14">
      <p:transition spd="slow" p14:dur="2000" advTm="28177"/>
    </mc:Choice>
    <mc:Fallback xmlns="">
      <p:transition spd="slow" advTm="28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
</p:tagLst>
</file>

<file path=ppt/tags/tag10.xml><?xml version="1.0" encoding="utf-8"?>
<p:tagLst xmlns:a="http://schemas.openxmlformats.org/drawingml/2006/main" xmlns:r="http://schemas.openxmlformats.org/officeDocument/2006/relationships" xmlns:p="http://schemas.openxmlformats.org/presentationml/2006/main">
  <p:tag name="TIMING" val="|3.3"/>
</p:tagLst>
</file>

<file path=ppt/tags/tag11.xml><?xml version="1.0" encoding="utf-8"?>
<p:tagLst xmlns:a="http://schemas.openxmlformats.org/drawingml/2006/main" xmlns:r="http://schemas.openxmlformats.org/officeDocument/2006/relationships" xmlns:p="http://schemas.openxmlformats.org/presentationml/2006/main">
  <p:tag name="TIMING" val="|0.7|2.8|5.2|15.5|4|10.2"/>
</p:tagLst>
</file>

<file path=ppt/tags/tag12.xml><?xml version="1.0" encoding="utf-8"?>
<p:tagLst xmlns:a="http://schemas.openxmlformats.org/drawingml/2006/main" xmlns:r="http://schemas.openxmlformats.org/officeDocument/2006/relationships" xmlns:p="http://schemas.openxmlformats.org/presentationml/2006/main">
  <p:tag name="TIMING" val="|0.8"/>
</p:tagLst>
</file>

<file path=ppt/tags/tag13.xml><?xml version="1.0" encoding="utf-8"?>
<p:tagLst xmlns:a="http://schemas.openxmlformats.org/drawingml/2006/main" xmlns:r="http://schemas.openxmlformats.org/officeDocument/2006/relationships" xmlns:p="http://schemas.openxmlformats.org/presentationml/2006/main">
  <p:tag name="TIMING" val="|1|3.7|3.2|11.1|4.5"/>
</p:tagLst>
</file>

<file path=ppt/tags/tag14.xml><?xml version="1.0" encoding="utf-8"?>
<p:tagLst xmlns:a="http://schemas.openxmlformats.org/drawingml/2006/main" xmlns:r="http://schemas.openxmlformats.org/officeDocument/2006/relationships" xmlns:p="http://schemas.openxmlformats.org/presentationml/2006/main">
  <p:tag name="TIMING" val="|2.2|7.3|7|10.8|6.4|6.3"/>
</p:tagLst>
</file>

<file path=ppt/tags/tag2.xml><?xml version="1.0" encoding="utf-8"?>
<p:tagLst xmlns:a="http://schemas.openxmlformats.org/drawingml/2006/main" xmlns:r="http://schemas.openxmlformats.org/officeDocument/2006/relationships" xmlns:p="http://schemas.openxmlformats.org/presentationml/2006/main">
  <p:tag name="TIMING" val="|0.9|2|7.6"/>
</p:tagLst>
</file>

<file path=ppt/tags/tag3.xml><?xml version="1.0" encoding="utf-8"?>
<p:tagLst xmlns:a="http://schemas.openxmlformats.org/drawingml/2006/main" xmlns:r="http://schemas.openxmlformats.org/officeDocument/2006/relationships" xmlns:p="http://schemas.openxmlformats.org/presentationml/2006/main">
  <p:tag name="TIMING" val="|0.5|10|12.6|33"/>
</p:tagLst>
</file>

<file path=ppt/tags/tag4.xml><?xml version="1.0" encoding="utf-8"?>
<p:tagLst xmlns:a="http://schemas.openxmlformats.org/drawingml/2006/main" xmlns:r="http://schemas.openxmlformats.org/officeDocument/2006/relationships" xmlns:p="http://schemas.openxmlformats.org/presentationml/2006/main">
  <p:tag name="TIMING" val="|1.7|12.9|8.3"/>
</p:tagLst>
</file>

<file path=ppt/tags/tag5.xml><?xml version="1.0" encoding="utf-8"?>
<p:tagLst xmlns:a="http://schemas.openxmlformats.org/drawingml/2006/main" xmlns:r="http://schemas.openxmlformats.org/officeDocument/2006/relationships" xmlns:p="http://schemas.openxmlformats.org/presentationml/2006/main">
  <p:tag name="TIMING" val="|1.5|8.8|11.1|10.6"/>
</p:tagLst>
</file>

<file path=ppt/tags/tag6.xml><?xml version="1.0" encoding="utf-8"?>
<p:tagLst xmlns:a="http://schemas.openxmlformats.org/drawingml/2006/main" xmlns:r="http://schemas.openxmlformats.org/officeDocument/2006/relationships" xmlns:p="http://schemas.openxmlformats.org/presentationml/2006/main">
  <p:tag name="TIMING" val="|0.9|20.3|7.8|18.2|1.9"/>
</p:tagLst>
</file>

<file path=ppt/tags/tag7.xml><?xml version="1.0" encoding="utf-8"?>
<p:tagLst xmlns:a="http://schemas.openxmlformats.org/drawingml/2006/main" xmlns:r="http://schemas.openxmlformats.org/officeDocument/2006/relationships" xmlns:p="http://schemas.openxmlformats.org/presentationml/2006/main">
  <p:tag name="TIMING" val="|1|1.3"/>
</p:tagLst>
</file>

<file path=ppt/tags/tag8.xml><?xml version="1.0" encoding="utf-8"?>
<p:tagLst xmlns:a="http://schemas.openxmlformats.org/drawingml/2006/main" xmlns:r="http://schemas.openxmlformats.org/officeDocument/2006/relationships" xmlns:p="http://schemas.openxmlformats.org/presentationml/2006/main">
  <p:tag name="TIMING" val="|1.2"/>
</p:tagLst>
</file>

<file path=ppt/tags/tag9.xml><?xml version="1.0" encoding="utf-8"?>
<p:tagLst xmlns:a="http://schemas.openxmlformats.org/drawingml/2006/main" xmlns:r="http://schemas.openxmlformats.org/officeDocument/2006/relationships" xmlns:p="http://schemas.openxmlformats.org/presentationml/2006/main">
  <p:tag name="TIMING" val="|0.6|3.9|4.4|2.7|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TotalTime>
  <Words>902</Words>
  <Application>Microsoft Macintosh PowerPoint</Application>
  <PresentationFormat>Widescreen</PresentationFormat>
  <Paragraphs>84</Paragraphs>
  <Slides>15</Slides>
  <Notes>5</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Registration </vt:lpstr>
      <vt:lpstr>Transportation</vt:lpstr>
      <vt:lpstr>Marshal Duties </vt:lpstr>
      <vt:lpstr>Marshal Duties</vt:lpstr>
      <vt:lpstr>Marshal Duties</vt:lpstr>
      <vt:lpstr>Mackie’s 5k route</vt:lpstr>
      <vt:lpstr>Mackie’s 5k route</vt:lpstr>
      <vt:lpstr>Dandara 10k route</vt:lpstr>
      <vt:lpstr>Dandara 10k route</vt:lpstr>
      <vt:lpstr>McWilliam Lippe 1/2m route</vt:lpstr>
      <vt:lpstr>McWilliam Lippe 1/2m route</vt:lpstr>
      <vt:lpstr>In conclusion…</vt:lpstr>
      <vt:lpstr>Important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Run Garioch</dc:title>
  <dc:creator>kirsten mcwilliam</dc:creator>
  <cp:lastModifiedBy>kirsten mcwilliam</cp:lastModifiedBy>
  <cp:revision>19</cp:revision>
  <dcterms:created xsi:type="dcterms:W3CDTF">2024-04-17T22:12:10Z</dcterms:created>
  <dcterms:modified xsi:type="dcterms:W3CDTF">2024-05-01T19:35:04Z</dcterms:modified>
</cp:coreProperties>
</file>